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6" r:id="rId8"/>
    <p:sldId id="267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User\Desktop\&#1084;&#1086;%20&#1084;&#1072;&#1088;&#1090;\&#1055;&#1077;&#1089;&#1085;&#1103;-&#1080;&#1075;&#1088;&#1072;%20-%20&#1047;&#1076;&#1088;&#1072;&#1074;&#1089;&#1090;&#1074;&#1091;&#1081;&#1090;&#1077;,%20&#1083;&#1072;&#1076;&#1086;&#1096;&#1082;&#1080;.mp3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User\Desktop\&#1084;&#1086;%20&#1084;&#1072;&#1088;&#1090;\Parovozik_chukh-chukh_-_s_ostanovkami_74845322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C:\Users\User\Desktop\&#1084;&#1086;%20&#1084;&#1072;&#1088;&#1090;\&#1056;&#1072;&#1079;&#1084;&#1080;&#1085;&#1082;&#1072;.%20&#1052;&#1072;&#1083;&#1099;&#1096;&#1072;&#1088;&#1080;&#1082;&#1080;.%20&#1055;&#1077;&#1089;&#1085;&#1103;.mp3" TargetMode="External"/><Relationship Id="rId1" Type="http://schemas.openxmlformats.org/officeDocument/2006/relationships/audio" Target="file:///C:\Users\User\Desktop\1&#1084;&#1072;&#1088;&#1090;&#1072;\Detskaya_Zaryadka_-_Vstali_zajcy_po_poryadku.mp3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User\Desktop\&#1084;&#1086;%20&#1084;&#1072;&#1088;&#1090;\&#1080;&#1075;&#1088;&#1086;&#1090;&#1072;&#1085;&#1077;&#1094;%20-%20&#1089;&#1072;&#1084;&#1086;&#1083;&#1105;&#1090;.mp3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User\Desktop\&#1084;&#1086;%20&#1084;&#1072;&#1088;&#1090;\&#1053;&#1077;&#1080;&#1079;&#1074;&#1077;&#1089;&#1090;&#1077;&#1085;%20-%20&#1058;&#1072;&#1085;&#1077;&#1094;%20&#1089;%20&#1092;&#1086;&#1085;&#1072;&#1088;&#1080;&#1082;&#1072;&#1084;&#1080;.mp3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User\Desktop\powerpoint-background-for-kids-gif-parksandrecgifs-regarding-powerpoint-background-for-kids-gi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14480" y="642918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МКДОУ Детский сад «Ласточка»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72330" y="3500438"/>
            <a:ext cx="2071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Воспитатель</a:t>
            </a:r>
            <a:r>
              <a:rPr lang="ru-RU" dirty="0" smtClean="0"/>
              <a:t>:</a:t>
            </a:r>
          </a:p>
          <a:p>
            <a:r>
              <a:rPr lang="ru-RU" dirty="0" err="1" smtClean="0"/>
              <a:t>Окишева</a:t>
            </a:r>
            <a:r>
              <a:rPr lang="ru-RU" dirty="0" smtClean="0"/>
              <a:t> А.В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428860" y="2357430"/>
            <a:ext cx="5143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Мастер – класс.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Ритмоквест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«Секрет здоровья»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51cf6d559dee8c795d24a683cddf0871--love-wallpaper-wallpaper-fr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000364" y="1285860"/>
            <a:ext cx="52149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Коммуникативная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песня – игра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«Здравствуй, друг»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Песня-игра - Здравствуйте, ладошк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339752" y="60212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User\Desktop\51cf6d559dee8c795d24a683cddf0871--love-wallpaper-wallpaper-fr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80feeb72f4c187d4ebc9536e706aa22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2000240"/>
            <a:ext cx="4819426" cy="3221182"/>
          </a:xfrm>
          <a:prstGeom prst="rect">
            <a:avLst/>
          </a:prstGeom>
          <a:noFill/>
        </p:spPr>
      </p:pic>
      <p:pic>
        <p:nvPicPr>
          <p:cNvPr id="5" name="Parovozik_chukh-chukh_-_s_ostanovkami_7484532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User\Desktop\51cf6d559dee8c795d24a683cddf0871--love-wallpaper-wallpaper-fre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14612" y="1714488"/>
            <a:ext cx="50720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Зарядка «Веселые зверята»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Detskaya_Zaryadka_-_Vstali_zajcy_po_poryadku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001024" y="5072074"/>
            <a:ext cx="714380" cy="714380"/>
          </a:xfrm>
          <a:prstGeom prst="rect">
            <a:avLst/>
          </a:prstGeom>
        </p:spPr>
      </p:pic>
      <p:pic>
        <p:nvPicPr>
          <p:cNvPr id="6" name="Разминка. Малышарики. Песня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5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657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08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User\Desktop\51cf6d559dee8c795d24a683cddf0871--love-wallpaper-wallpaper-fr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User\Desktop\0012-019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1142984"/>
            <a:ext cx="5357850" cy="4267200"/>
          </a:xfrm>
          <a:prstGeom prst="rect">
            <a:avLst/>
          </a:prstGeom>
          <a:noFill/>
        </p:spPr>
      </p:pic>
      <p:pic>
        <p:nvPicPr>
          <p:cNvPr id="5" name="игротанец - самолёт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3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User\Desktop\51cf6d559dee8c795d24a683cddf0871--love-wallpaper-wallpaper-f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14678" y="92867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Отгадайте ребус.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2143116"/>
            <a:ext cx="1657350" cy="1600200"/>
          </a:xfrm>
          <a:prstGeom prst="rect">
            <a:avLst/>
          </a:prstGeom>
          <a:noFill/>
        </p:spPr>
      </p:pic>
      <p:pic>
        <p:nvPicPr>
          <p:cNvPr id="4099" name="Picture 3" descr="C:\Users\User\Desktop\v4-728px-Draw-Mouths-Step-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1571612"/>
            <a:ext cx="2344734" cy="175855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000496" y="3643314"/>
            <a:ext cx="2214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1-У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C:\Users\User\Desktop\bukva_6_062243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2000240"/>
            <a:ext cx="2003526" cy="1814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User\Desktop\51cf6d559dee8c795d24a683cddf0871--love-wallpaper-wallpaper-fr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71802" y="2435645"/>
            <a:ext cx="4650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Танец «Веселый круг»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Неизвестен - Танец с фонарикам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2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User\Desktop\51cf6d559dee8c795d24a683cddf0871--love-wallpaper-wallpaper-f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ris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1500174"/>
            <a:ext cx="42672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User\Desktop\51cf6d559dee8c795d24a683cddf0871--love-wallpaper-wallpaper-f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2428868"/>
            <a:ext cx="56436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 Это искра, зажигающий огонек пытливости и любознательности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В.А.Сухомлинский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User\Desktop\51cf6d559dee8c795d24a683cddf0871--love-wallpaper-wallpaper-f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000496" y="857232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8794" y="1714488"/>
            <a:ext cx="7215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  «Чемодан- мясорубка - корзина»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depositphotos_49547433-stock-illustration-happy-well-travelled-cartoon-suitca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3071810"/>
            <a:ext cx="2405959" cy="1957390"/>
          </a:xfrm>
          <a:prstGeom prst="rect">
            <a:avLst/>
          </a:prstGeom>
          <a:noFill/>
        </p:spPr>
      </p:pic>
      <p:pic>
        <p:nvPicPr>
          <p:cNvPr id="2051" name="Picture 3" descr="C:\Users\User\Desktop\istockphoto-533231650-1024x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214686"/>
            <a:ext cx="1927125" cy="1571636"/>
          </a:xfrm>
          <a:prstGeom prst="rect">
            <a:avLst/>
          </a:prstGeom>
          <a:noFill/>
        </p:spPr>
      </p:pic>
      <p:pic>
        <p:nvPicPr>
          <p:cNvPr id="2052" name="Picture 4" descr="C:\Users\User\Desktop\paper-recycling-bins-for-schools-rubbish-bins-waste-paper-baskets-recycling-bin-clip-art-school-cafeteria-pictures-paper-recycling-bins-for-businesses-free-paper-recycling-containers-school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8360" y="2928934"/>
            <a:ext cx="2551341" cy="2381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Users\User\Desktop\51cf6d559dee8c795d24a683cddf0871--love-wallpaper-wallpaper-f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86050" y="2786058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Будьте здоровы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64</Words>
  <Application>Microsoft Office PowerPoint</Application>
  <PresentationFormat>Экран (4:3)</PresentationFormat>
  <Paragraphs>17</Paragraphs>
  <Slides>11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book</cp:lastModifiedBy>
  <cp:revision>6</cp:revision>
  <dcterms:created xsi:type="dcterms:W3CDTF">2019-02-27T05:53:28Z</dcterms:created>
  <dcterms:modified xsi:type="dcterms:W3CDTF">2026-03-25T11:56:40Z</dcterms:modified>
</cp:coreProperties>
</file>