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AFB152-7318-4B5A-B11B-8DE08915EA9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F5BE64-4448-4201-827B-879FFD4D0691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bg1"/>
              </a:solidFill>
            </a:rPr>
            <a:t>Неэффективное</a:t>
          </a:r>
          <a:r>
            <a:rPr lang="ru-RU" sz="1600" dirty="0" smtClean="0">
              <a:solidFill>
                <a:schemeClr val="bg1"/>
              </a:solidFill>
            </a:rPr>
            <a:t> наказание </a:t>
          </a:r>
          <a:endParaRPr lang="ru-RU" sz="1600" dirty="0">
            <a:solidFill>
              <a:schemeClr val="bg1"/>
            </a:solidFill>
          </a:endParaRPr>
        </a:p>
      </dgm:t>
    </dgm:pt>
    <dgm:pt modelId="{259B9DB0-EB49-48C6-991C-3AD64E782DF3}" type="parTrans" cxnId="{BB720051-1B43-49B1-BEB8-ACD50FFA70B8}">
      <dgm:prSet/>
      <dgm:spPr/>
      <dgm:t>
        <a:bodyPr/>
        <a:lstStyle/>
        <a:p>
          <a:endParaRPr lang="ru-RU"/>
        </a:p>
      </dgm:t>
    </dgm:pt>
    <dgm:pt modelId="{CB20753A-2825-45CB-A3E0-8CEE27C90910}" type="sibTrans" cxnId="{BB720051-1B43-49B1-BEB8-ACD50FFA70B8}">
      <dgm:prSet/>
      <dgm:spPr/>
      <dgm:t>
        <a:bodyPr/>
        <a:lstStyle/>
        <a:p>
          <a:endParaRPr lang="ru-RU"/>
        </a:p>
      </dgm:t>
    </dgm:pt>
    <dgm:pt modelId="{9402E064-0E30-46B7-942E-C588E46BFF9A}">
      <dgm:prSet phldrT="[Текст]" custT="1"/>
      <dgm:spPr/>
      <dgm:t>
        <a:bodyPr/>
        <a:lstStyle/>
        <a:p>
          <a:r>
            <a:rPr lang="ru-RU" sz="1800" dirty="0" smtClean="0"/>
            <a:t>Физическое(телесное)наказание</a:t>
          </a:r>
          <a:endParaRPr lang="ru-RU" sz="1800" dirty="0"/>
        </a:p>
      </dgm:t>
    </dgm:pt>
    <dgm:pt modelId="{08B49F8F-840E-463D-A7EA-C18582B0ABB5}" type="parTrans" cxnId="{FA0D74E4-A8FE-426D-8FD1-B265D55F1D7E}">
      <dgm:prSet/>
      <dgm:spPr/>
      <dgm:t>
        <a:bodyPr/>
        <a:lstStyle/>
        <a:p>
          <a:endParaRPr lang="ru-RU"/>
        </a:p>
      </dgm:t>
    </dgm:pt>
    <dgm:pt modelId="{21DEAC30-7E8D-4BB3-9923-223E516340FD}" type="sibTrans" cxnId="{FA0D74E4-A8FE-426D-8FD1-B265D55F1D7E}">
      <dgm:prSet/>
      <dgm:spPr/>
      <dgm:t>
        <a:bodyPr/>
        <a:lstStyle/>
        <a:p>
          <a:endParaRPr lang="ru-RU"/>
        </a:p>
      </dgm:t>
    </dgm:pt>
    <dgm:pt modelId="{F3DDF704-1907-4137-9047-D8DBDB105C28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bg1"/>
              </a:solidFill>
            </a:rPr>
            <a:t>Эффективное</a:t>
          </a:r>
          <a:r>
            <a:rPr lang="ru-RU" sz="1800" dirty="0" smtClean="0"/>
            <a:t> </a:t>
          </a:r>
          <a:r>
            <a:rPr lang="ru-RU" sz="1800" dirty="0" smtClean="0">
              <a:solidFill>
                <a:schemeClr val="bg1"/>
              </a:solidFill>
            </a:rPr>
            <a:t>наказание</a:t>
          </a:r>
          <a:r>
            <a:rPr lang="ru-RU" sz="1800" dirty="0" smtClean="0"/>
            <a:t> </a:t>
          </a:r>
          <a:endParaRPr lang="ru-RU" sz="1800" dirty="0"/>
        </a:p>
      </dgm:t>
    </dgm:pt>
    <dgm:pt modelId="{B3E83325-FC03-48CE-8A80-69699934B89A}" type="parTrans" cxnId="{CD61DAF0-C6EF-40D9-9AD0-2176EF1F4274}">
      <dgm:prSet/>
      <dgm:spPr/>
      <dgm:t>
        <a:bodyPr/>
        <a:lstStyle/>
        <a:p>
          <a:endParaRPr lang="ru-RU"/>
        </a:p>
      </dgm:t>
    </dgm:pt>
    <dgm:pt modelId="{E2A0C764-59ED-4A3C-B63E-5BA63F2A9D2A}" type="sibTrans" cxnId="{CD61DAF0-C6EF-40D9-9AD0-2176EF1F4274}">
      <dgm:prSet/>
      <dgm:spPr/>
      <dgm:t>
        <a:bodyPr/>
        <a:lstStyle/>
        <a:p>
          <a:endParaRPr lang="ru-RU"/>
        </a:p>
      </dgm:t>
    </dgm:pt>
    <dgm:pt modelId="{B561C3A8-D638-430A-9015-A77FCF107095}">
      <dgm:prSet phldrT="[Текст]" custT="1"/>
      <dgm:spPr/>
      <dgm:t>
        <a:bodyPr/>
        <a:lstStyle/>
        <a:p>
          <a:r>
            <a:rPr lang="ru-RU" sz="1800" dirty="0" smtClean="0"/>
            <a:t>Лишение благ и привилегий</a:t>
          </a:r>
          <a:endParaRPr lang="ru-RU" sz="1800" dirty="0"/>
        </a:p>
      </dgm:t>
    </dgm:pt>
    <dgm:pt modelId="{AEC535FE-1070-4500-944D-DF6DF2E55B82}" type="parTrans" cxnId="{1352B316-0921-4D20-A2D6-24BFC13C6C50}">
      <dgm:prSet/>
      <dgm:spPr/>
      <dgm:t>
        <a:bodyPr/>
        <a:lstStyle/>
        <a:p>
          <a:endParaRPr lang="ru-RU"/>
        </a:p>
      </dgm:t>
    </dgm:pt>
    <dgm:pt modelId="{162D395F-7C36-4878-8CA2-FE5F9D6044E0}" type="sibTrans" cxnId="{1352B316-0921-4D20-A2D6-24BFC13C6C50}">
      <dgm:prSet/>
      <dgm:spPr/>
      <dgm:t>
        <a:bodyPr/>
        <a:lstStyle/>
        <a:p>
          <a:endParaRPr lang="ru-RU"/>
        </a:p>
      </dgm:t>
    </dgm:pt>
    <dgm:pt modelId="{0D2448B5-A7B5-45EB-8928-D48AF52A1AAE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bg1"/>
              </a:solidFill>
            </a:rPr>
            <a:t>Поощрения</a:t>
          </a:r>
          <a:r>
            <a:rPr lang="ru-RU" sz="1900" dirty="0" smtClean="0">
              <a:solidFill>
                <a:schemeClr val="bg1"/>
              </a:solidFill>
            </a:rPr>
            <a:t> </a:t>
          </a:r>
          <a:endParaRPr lang="ru-RU" sz="1900" dirty="0">
            <a:solidFill>
              <a:schemeClr val="bg1"/>
            </a:solidFill>
          </a:endParaRPr>
        </a:p>
      </dgm:t>
    </dgm:pt>
    <dgm:pt modelId="{610A0824-0617-4B83-897D-8E6C397ED46E}" type="parTrans" cxnId="{FDB68629-3859-4C3A-99B2-EA387776456F}">
      <dgm:prSet/>
      <dgm:spPr/>
      <dgm:t>
        <a:bodyPr/>
        <a:lstStyle/>
        <a:p>
          <a:endParaRPr lang="ru-RU"/>
        </a:p>
      </dgm:t>
    </dgm:pt>
    <dgm:pt modelId="{E0F1C3D9-FFC8-445E-89A9-94DB65F308A5}" type="sibTrans" cxnId="{FDB68629-3859-4C3A-99B2-EA387776456F}">
      <dgm:prSet/>
      <dgm:spPr/>
      <dgm:t>
        <a:bodyPr/>
        <a:lstStyle/>
        <a:p>
          <a:endParaRPr lang="ru-RU"/>
        </a:p>
      </dgm:t>
    </dgm:pt>
    <dgm:pt modelId="{B3E086F8-B209-4CB9-87FC-1F14A9903570}">
      <dgm:prSet phldrT="[Текст]" custT="1"/>
      <dgm:spPr/>
      <dgm:t>
        <a:bodyPr/>
        <a:lstStyle/>
        <a:p>
          <a:r>
            <a:rPr lang="ru-RU" sz="1800" dirty="0" smtClean="0"/>
            <a:t>Похвала</a:t>
          </a:r>
          <a:endParaRPr lang="ru-RU" sz="1800" dirty="0"/>
        </a:p>
      </dgm:t>
    </dgm:pt>
    <dgm:pt modelId="{589C2C7D-DF0E-4423-B130-CB663F4B1CBE}" type="parTrans" cxnId="{A81CAA48-88A0-4259-A6A4-EABD88E099D1}">
      <dgm:prSet/>
      <dgm:spPr/>
      <dgm:t>
        <a:bodyPr/>
        <a:lstStyle/>
        <a:p>
          <a:endParaRPr lang="ru-RU"/>
        </a:p>
      </dgm:t>
    </dgm:pt>
    <dgm:pt modelId="{C569C09B-E00B-435D-ADC9-C9EA103A4F4E}" type="sibTrans" cxnId="{A81CAA48-88A0-4259-A6A4-EABD88E099D1}">
      <dgm:prSet/>
      <dgm:spPr/>
      <dgm:t>
        <a:bodyPr/>
        <a:lstStyle/>
        <a:p>
          <a:endParaRPr lang="ru-RU"/>
        </a:p>
      </dgm:t>
    </dgm:pt>
    <dgm:pt modelId="{6A3D3B71-34F5-4FF3-97A8-8A901F6ACBFE}">
      <dgm:prSet phldrT="[Текст]" custT="1"/>
      <dgm:spPr/>
      <dgm:t>
        <a:bodyPr/>
        <a:lstStyle/>
        <a:p>
          <a:r>
            <a:rPr lang="ru-RU" sz="1800" dirty="0" smtClean="0"/>
            <a:t>Словесное выражение агрессии</a:t>
          </a:r>
          <a:endParaRPr lang="ru-RU" sz="1800" dirty="0"/>
        </a:p>
      </dgm:t>
    </dgm:pt>
    <dgm:pt modelId="{32E9E644-C1D5-4A3B-A9E0-E7D80B155854}" type="parTrans" cxnId="{AA59D29D-EBB6-4C4F-A8CF-881365AB2CB1}">
      <dgm:prSet/>
      <dgm:spPr/>
      <dgm:t>
        <a:bodyPr/>
        <a:lstStyle/>
        <a:p>
          <a:endParaRPr lang="ru-RU"/>
        </a:p>
      </dgm:t>
    </dgm:pt>
    <dgm:pt modelId="{2CB15570-C01E-4CC5-9898-AB6E9DE42960}" type="sibTrans" cxnId="{AA59D29D-EBB6-4C4F-A8CF-881365AB2CB1}">
      <dgm:prSet/>
      <dgm:spPr/>
      <dgm:t>
        <a:bodyPr/>
        <a:lstStyle/>
        <a:p>
          <a:endParaRPr lang="ru-RU"/>
        </a:p>
      </dgm:t>
    </dgm:pt>
    <dgm:pt modelId="{3E17EEB2-F465-4AA7-B1F4-E7746D21C1BA}">
      <dgm:prSet phldrT="[Текст]" custT="1"/>
      <dgm:spPr/>
      <dgm:t>
        <a:bodyPr/>
        <a:lstStyle/>
        <a:p>
          <a:r>
            <a:rPr lang="ru-RU" sz="1800" dirty="0" smtClean="0"/>
            <a:t>Ограничение активности ребенка</a:t>
          </a:r>
          <a:endParaRPr lang="ru-RU" sz="1800" dirty="0"/>
        </a:p>
      </dgm:t>
    </dgm:pt>
    <dgm:pt modelId="{9E579D8F-366A-4E6C-9A52-15CCEC366560}" type="parTrans" cxnId="{6EEE3850-EC8B-46ED-B23B-EF490AD7BB86}">
      <dgm:prSet/>
      <dgm:spPr/>
      <dgm:t>
        <a:bodyPr/>
        <a:lstStyle/>
        <a:p>
          <a:endParaRPr lang="ru-RU"/>
        </a:p>
      </dgm:t>
    </dgm:pt>
    <dgm:pt modelId="{94B0B99E-66CF-4F17-831B-DB31E959C7F3}" type="sibTrans" cxnId="{6EEE3850-EC8B-46ED-B23B-EF490AD7BB86}">
      <dgm:prSet/>
      <dgm:spPr/>
      <dgm:t>
        <a:bodyPr/>
        <a:lstStyle/>
        <a:p>
          <a:endParaRPr lang="ru-RU"/>
        </a:p>
      </dgm:t>
    </dgm:pt>
    <dgm:pt modelId="{E95A1681-23FD-4BBD-BE1C-DEA13204F1A6}">
      <dgm:prSet phldrT="[Текст]" custT="1"/>
      <dgm:spPr/>
      <dgm:t>
        <a:bodyPr/>
        <a:lstStyle/>
        <a:p>
          <a:r>
            <a:rPr lang="ru-RU" sz="1800" dirty="0" smtClean="0"/>
            <a:t>Лишение родительской любви</a:t>
          </a:r>
          <a:endParaRPr lang="ru-RU" sz="1800" dirty="0"/>
        </a:p>
      </dgm:t>
    </dgm:pt>
    <dgm:pt modelId="{BD7E175B-B35B-4A5E-A6B7-E5C217AC182A}" type="parTrans" cxnId="{5FB9C012-2A75-4B0A-9DC8-D4F599052D7F}">
      <dgm:prSet/>
      <dgm:spPr/>
      <dgm:t>
        <a:bodyPr/>
        <a:lstStyle/>
        <a:p>
          <a:endParaRPr lang="ru-RU"/>
        </a:p>
      </dgm:t>
    </dgm:pt>
    <dgm:pt modelId="{5D129CF5-7271-4484-B7C9-FA6CD9F07E6E}" type="sibTrans" cxnId="{5FB9C012-2A75-4B0A-9DC8-D4F599052D7F}">
      <dgm:prSet/>
      <dgm:spPr/>
      <dgm:t>
        <a:bodyPr/>
        <a:lstStyle/>
        <a:p>
          <a:endParaRPr lang="ru-RU"/>
        </a:p>
      </dgm:t>
    </dgm:pt>
    <dgm:pt modelId="{70787416-25BC-44D7-8ECF-8A2B99257931}">
      <dgm:prSet phldrT="[Текст]" custT="1"/>
      <dgm:spPr/>
      <dgm:t>
        <a:bodyPr/>
        <a:lstStyle/>
        <a:p>
          <a:r>
            <a:rPr lang="ru-RU" sz="1800" dirty="0" smtClean="0"/>
            <a:t>Принуждение к действию</a:t>
          </a:r>
          <a:endParaRPr lang="ru-RU" sz="1800" dirty="0"/>
        </a:p>
      </dgm:t>
    </dgm:pt>
    <dgm:pt modelId="{446C1C94-AEC0-4FED-A1F1-88A1CE25981C}" type="parTrans" cxnId="{2B55A853-125A-4668-A20F-4D7B7879B186}">
      <dgm:prSet/>
      <dgm:spPr/>
      <dgm:t>
        <a:bodyPr/>
        <a:lstStyle/>
        <a:p>
          <a:endParaRPr lang="ru-RU"/>
        </a:p>
      </dgm:t>
    </dgm:pt>
    <dgm:pt modelId="{71E76262-C6B0-4224-9B36-82834BE936D1}" type="sibTrans" cxnId="{2B55A853-125A-4668-A20F-4D7B7879B186}">
      <dgm:prSet/>
      <dgm:spPr/>
      <dgm:t>
        <a:bodyPr/>
        <a:lstStyle/>
        <a:p>
          <a:endParaRPr lang="ru-RU"/>
        </a:p>
      </dgm:t>
    </dgm:pt>
    <dgm:pt modelId="{369D87A3-8C40-437A-8A00-5587905EE73A}">
      <dgm:prSet phldrT="[Текст]" custT="1"/>
      <dgm:spPr/>
      <dgm:t>
        <a:bodyPr/>
        <a:lstStyle/>
        <a:p>
          <a:r>
            <a:rPr lang="ru-RU" sz="1800" dirty="0" smtClean="0"/>
            <a:t>Внешние чувства вины</a:t>
          </a:r>
          <a:endParaRPr lang="ru-RU" sz="1800" dirty="0"/>
        </a:p>
      </dgm:t>
    </dgm:pt>
    <dgm:pt modelId="{BEE95FAA-A9A9-40BE-9ABA-1E1BC7F6925F}" type="parTrans" cxnId="{B0E97445-20D0-416F-BC86-91D28F418004}">
      <dgm:prSet/>
      <dgm:spPr/>
      <dgm:t>
        <a:bodyPr/>
        <a:lstStyle/>
        <a:p>
          <a:endParaRPr lang="ru-RU"/>
        </a:p>
      </dgm:t>
    </dgm:pt>
    <dgm:pt modelId="{3D51693D-4798-4912-B0C5-B72F849ACC73}" type="sibTrans" cxnId="{B0E97445-20D0-416F-BC86-91D28F418004}">
      <dgm:prSet/>
      <dgm:spPr/>
      <dgm:t>
        <a:bodyPr/>
        <a:lstStyle/>
        <a:p>
          <a:endParaRPr lang="ru-RU"/>
        </a:p>
      </dgm:t>
    </dgm:pt>
    <dgm:pt modelId="{F6FEF2E8-F726-4049-9587-7013264A5751}">
      <dgm:prSet phldrT="[Текст]" custT="1"/>
      <dgm:spPr/>
      <dgm:t>
        <a:bodyPr/>
        <a:lstStyle/>
        <a:p>
          <a:r>
            <a:rPr lang="ru-RU" sz="1800" dirty="0" smtClean="0"/>
            <a:t>Наказание естественными последствиями</a:t>
          </a:r>
          <a:endParaRPr lang="ru-RU" sz="1800" dirty="0"/>
        </a:p>
      </dgm:t>
    </dgm:pt>
    <dgm:pt modelId="{BEC41E54-38EF-47A8-9367-8F436F1AC6F0}" type="parTrans" cxnId="{B557CAE3-B6A1-4004-974F-885B1366EA8D}">
      <dgm:prSet/>
      <dgm:spPr/>
      <dgm:t>
        <a:bodyPr/>
        <a:lstStyle/>
        <a:p>
          <a:endParaRPr lang="ru-RU"/>
        </a:p>
      </dgm:t>
    </dgm:pt>
    <dgm:pt modelId="{E57BCD80-4A9E-458F-A25B-5FB9051A2402}" type="sibTrans" cxnId="{B557CAE3-B6A1-4004-974F-885B1366EA8D}">
      <dgm:prSet/>
      <dgm:spPr/>
      <dgm:t>
        <a:bodyPr/>
        <a:lstStyle/>
        <a:p>
          <a:endParaRPr lang="ru-RU"/>
        </a:p>
      </dgm:t>
    </dgm:pt>
    <dgm:pt modelId="{171FA2F4-CCEE-4A58-82EF-9D81B505DCFC}">
      <dgm:prSet phldrT="[Текст]" custT="1"/>
      <dgm:spPr/>
      <dgm:t>
        <a:bodyPr/>
        <a:lstStyle/>
        <a:p>
          <a:r>
            <a:rPr lang="ru-RU" sz="1800" dirty="0" smtClean="0"/>
            <a:t>Отложенный конфликт</a:t>
          </a:r>
          <a:endParaRPr lang="ru-RU" sz="1800" dirty="0"/>
        </a:p>
      </dgm:t>
    </dgm:pt>
    <dgm:pt modelId="{FA9F8A5E-D20E-4A6C-BF7C-F9543F589DD2}" type="parTrans" cxnId="{FDC38D02-E324-49E3-BB26-26C10E470F75}">
      <dgm:prSet/>
      <dgm:spPr/>
      <dgm:t>
        <a:bodyPr/>
        <a:lstStyle/>
        <a:p>
          <a:endParaRPr lang="ru-RU"/>
        </a:p>
      </dgm:t>
    </dgm:pt>
    <dgm:pt modelId="{F976AED0-6125-4774-A15C-4634D0B8A9A1}" type="sibTrans" cxnId="{FDC38D02-E324-49E3-BB26-26C10E470F75}">
      <dgm:prSet/>
      <dgm:spPr/>
      <dgm:t>
        <a:bodyPr/>
        <a:lstStyle/>
        <a:p>
          <a:endParaRPr lang="ru-RU"/>
        </a:p>
      </dgm:t>
    </dgm:pt>
    <dgm:pt modelId="{F7AD14AF-8A00-4902-9071-3FC2AF1AF415}">
      <dgm:prSet phldrT="[Текст]" custT="1"/>
      <dgm:spPr/>
      <dgm:t>
        <a:bodyPr/>
        <a:lstStyle/>
        <a:p>
          <a:r>
            <a:rPr lang="ru-RU" sz="1800" dirty="0" smtClean="0"/>
            <a:t>Блокирование нежелательного действия</a:t>
          </a:r>
          <a:endParaRPr lang="ru-RU" sz="1800" dirty="0"/>
        </a:p>
      </dgm:t>
    </dgm:pt>
    <dgm:pt modelId="{1B1DE0E1-259D-4211-9632-FC01975D6C75}" type="parTrans" cxnId="{AA5AC50B-CDBE-4874-825F-8219BE9F46BC}">
      <dgm:prSet/>
      <dgm:spPr/>
      <dgm:t>
        <a:bodyPr/>
        <a:lstStyle/>
        <a:p>
          <a:endParaRPr lang="ru-RU"/>
        </a:p>
      </dgm:t>
    </dgm:pt>
    <dgm:pt modelId="{F7F365F0-2F17-4545-9D65-4CE26406AC52}" type="sibTrans" cxnId="{AA5AC50B-CDBE-4874-825F-8219BE9F46BC}">
      <dgm:prSet/>
      <dgm:spPr/>
      <dgm:t>
        <a:bodyPr/>
        <a:lstStyle/>
        <a:p>
          <a:endParaRPr lang="ru-RU"/>
        </a:p>
      </dgm:t>
    </dgm:pt>
    <dgm:pt modelId="{0DC77ED8-7FD1-4402-BBE3-4EC7853E9A61}">
      <dgm:prSet phldrT="[Текст]" custT="1"/>
      <dgm:spPr/>
      <dgm:t>
        <a:bodyPr/>
        <a:lstStyle/>
        <a:p>
          <a:r>
            <a:rPr lang="ru-RU" sz="1800" dirty="0" smtClean="0"/>
            <a:t>Ласка</a:t>
          </a:r>
          <a:endParaRPr lang="ru-RU" sz="1800" dirty="0"/>
        </a:p>
      </dgm:t>
    </dgm:pt>
    <dgm:pt modelId="{B492072D-EB98-4325-A0FE-C6B6352E3772}" type="parTrans" cxnId="{533BD298-283A-43BC-8612-5FF711A7EC79}">
      <dgm:prSet/>
      <dgm:spPr/>
      <dgm:t>
        <a:bodyPr/>
        <a:lstStyle/>
        <a:p>
          <a:endParaRPr lang="ru-RU"/>
        </a:p>
      </dgm:t>
    </dgm:pt>
    <dgm:pt modelId="{1169924B-9A7E-4344-88B0-854CBBEFEC1E}" type="sibTrans" cxnId="{533BD298-283A-43BC-8612-5FF711A7EC79}">
      <dgm:prSet/>
      <dgm:spPr/>
      <dgm:t>
        <a:bodyPr/>
        <a:lstStyle/>
        <a:p>
          <a:endParaRPr lang="ru-RU"/>
        </a:p>
      </dgm:t>
    </dgm:pt>
    <dgm:pt modelId="{69C78BC1-90B1-40AB-8842-B6B5F37D7813}">
      <dgm:prSet phldrT="[Текст]" custT="1"/>
      <dgm:spPr/>
      <dgm:t>
        <a:bodyPr/>
        <a:lstStyle/>
        <a:p>
          <a:r>
            <a:rPr lang="ru-RU" sz="1800" dirty="0" smtClean="0"/>
            <a:t>Материальное поощрение</a:t>
          </a:r>
          <a:endParaRPr lang="ru-RU" sz="1800" dirty="0"/>
        </a:p>
      </dgm:t>
    </dgm:pt>
    <dgm:pt modelId="{2E51BFE9-035F-46BE-BD7F-17DAD391A047}" type="parTrans" cxnId="{BB2D211F-FDE6-41E6-884D-DB1E9D1D2ADB}">
      <dgm:prSet/>
      <dgm:spPr/>
      <dgm:t>
        <a:bodyPr/>
        <a:lstStyle/>
        <a:p>
          <a:endParaRPr lang="ru-RU"/>
        </a:p>
      </dgm:t>
    </dgm:pt>
    <dgm:pt modelId="{1D7A807C-22D1-4D4B-9EDF-E79189BDE8D7}" type="sibTrans" cxnId="{BB2D211F-FDE6-41E6-884D-DB1E9D1D2ADB}">
      <dgm:prSet/>
      <dgm:spPr/>
      <dgm:t>
        <a:bodyPr/>
        <a:lstStyle/>
        <a:p>
          <a:endParaRPr lang="ru-RU"/>
        </a:p>
      </dgm:t>
    </dgm:pt>
    <dgm:pt modelId="{75C73B56-2D4B-48C0-833C-3C723FB28438}">
      <dgm:prSet phldrT="[Текст]" custT="1"/>
      <dgm:spPr/>
      <dgm:t>
        <a:bodyPr/>
        <a:lstStyle/>
        <a:p>
          <a:r>
            <a:rPr lang="ru-RU" sz="1800" dirty="0" smtClean="0"/>
            <a:t>Совместная деятельность </a:t>
          </a:r>
          <a:endParaRPr lang="ru-RU" sz="1800" dirty="0"/>
        </a:p>
      </dgm:t>
    </dgm:pt>
    <dgm:pt modelId="{1512EA13-47AB-462B-971E-DA1A7B07E058}" type="parTrans" cxnId="{468F765F-A807-404F-9A30-6B21D287E439}">
      <dgm:prSet/>
      <dgm:spPr/>
      <dgm:t>
        <a:bodyPr/>
        <a:lstStyle/>
        <a:p>
          <a:endParaRPr lang="ru-RU"/>
        </a:p>
      </dgm:t>
    </dgm:pt>
    <dgm:pt modelId="{07FD136B-EB9C-4E16-A4E7-ED57ED707E19}" type="sibTrans" cxnId="{468F765F-A807-404F-9A30-6B21D287E439}">
      <dgm:prSet/>
      <dgm:spPr/>
      <dgm:t>
        <a:bodyPr/>
        <a:lstStyle/>
        <a:p>
          <a:endParaRPr lang="ru-RU"/>
        </a:p>
      </dgm:t>
    </dgm:pt>
    <dgm:pt modelId="{E931BA46-7E8A-4B17-8A82-8CA2ADD7106F}" type="pres">
      <dgm:prSet presAssocID="{BDAFB152-7318-4B5A-B11B-8DE08915EA99}" presName="linearFlow" presStyleCnt="0">
        <dgm:presLayoutVars>
          <dgm:dir/>
          <dgm:animLvl val="lvl"/>
          <dgm:resizeHandles val="exact"/>
        </dgm:presLayoutVars>
      </dgm:prSet>
      <dgm:spPr/>
    </dgm:pt>
    <dgm:pt modelId="{B2A998E9-94D8-496C-9B5B-F41B8EDB458B}" type="pres">
      <dgm:prSet presAssocID="{0BF5BE64-4448-4201-827B-879FFD4D0691}" presName="composite" presStyleCnt="0"/>
      <dgm:spPr/>
    </dgm:pt>
    <dgm:pt modelId="{F7E69A92-6943-4AD8-A7D9-AE14330BD803}" type="pres">
      <dgm:prSet presAssocID="{0BF5BE64-4448-4201-827B-879FFD4D0691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24F0F139-272F-48A6-80AF-24C1F672AD76}" type="pres">
      <dgm:prSet presAssocID="{0BF5BE64-4448-4201-827B-879FFD4D0691}" presName="descendantText" presStyleLbl="alignAcc1" presStyleIdx="0" presStyleCnt="3" custScaleY="1355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8FB8F2-42FC-4598-A0FD-83AA3B0E6834}" type="pres">
      <dgm:prSet presAssocID="{CB20753A-2825-45CB-A3E0-8CEE27C90910}" presName="sp" presStyleCnt="0"/>
      <dgm:spPr/>
    </dgm:pt>
    <dgm:pt modelId="{090EC09E-6B21-404A-9FC7-C56EA5550A86}" type="pres">
      <dgm:prSet presAssocID="{F3DDF704-1907-4137-9047-D8DBDB105C28}" presName="composite" presStyleCnt="0"/>
      <dgm:spPr/>
    </dgm:pt>
    <dgm:pt modelId="{13AF0E40-FCED-44FF-B286-51679FF14283}" type="pres">
      <dgm:prSet presAssocID="{F3DDF704-1907-4137-9047-D8DBDB105C28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2F2E4151-0E97-4363-A6DA-3CE6CCC3F6F0}" type="pres">
      <dgm:prSet presAssocID="{F3DDF704-1907-4137-9047-D8DBDB105C28}" presName="descendantText" presStyleLbl="alignAcc1" presStyleIdx="1" presStyleCnt="3" custScaleX="82732" custScaleY="1296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DC728F-5443-473C-B7DF-69232C36D8AE}" type="pres">
      <dgm:prSet presAssocID="{E2A0C764-59ED-4A3C-B63E-5BA63F2A9D2A}" presName="sp" presStyleCnt="0"/>
      <dgm:spPr/>
    </dgm:pt>
    <dgm:pt modelId="{5192B66C-C002-41C0-9BD3-843CF6FF267F}" type="pres">
      <dgm:prSet presAssocID="{0D2448B5-A7B5-45EB-8928-D48AF52A1AAE}" presName="composite" presStyleCnt="0"/>
      <dgm:spPr/>
    </dgm:pt>
    <dgm:pt modelId="{2277076B-54D9-46D4-86EB-2DED2FB62FBC}" type="pres">
      <dgm:prSet presAssocID="{0D2448B5-A7B5-45EB-8928-D48AF52A1AAE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4E0B58CB-9D22-4884-900F-E1FD2A8ABB67}" type="pres">
      <dgm:prSet presAssocID="{0D2448B5-A7B5-45EB-8928-D48AF52A1AA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E97445-20D0-416F-BC86-91D28F418004}" srcId="{F3DDF704-1907-4137-9047-D8DBDB105C28}" destId="{369D87A3-8C40-437A-8A00-5587905EE73A}" srcOrd="1" destOrd="0" parTransId="{BEE95FAA-A9A9-40BE-9ABA-1E1BC7F6925F}" sibTransId="{3D51693D-4798-4912-B0C5-B72F849ACC73}"/>
    <dgm:cxn modelId="{575360DB-8368-4B6A-AF45-391AB9A04F1F}" type="presOf" srcId="{369D87A3-8C40-437A-8A00-5587905EE73A}" destId="{2F2E4151-0E97-4363-A6DA-3CE6CCC3F6F0}" srcOrd="0" destOrd="1" presId="urn:microsoft.com/office/officeart/2005/8/layout/chevron2"/>
    <dgm:cxn modelId="{5FB9C012-2A75-4B0A-9DC8-D4F599052D7F}" srcId="{0BF5BE64-4448-4201-827B-879FFD4D0691}" destId="{E95A1681-23FD-4BBD-BE1C-DEA13204F1A6}" srcOrd="3" destOrd="0" parTransId="{BD7E175B-B35B-4A5E-A6B7-E5C217AC182A}" sibTransId="{5D129CF5-7271-4484-B7C9-FA6CD9F07E6E}"/>
    <dgm:cxn modelId="{FE6D88E0-A860-4B4B-93BC-84C833D7EFB5}" type="presOf" srcId="{9402E064-0E30-46B7-942E-C588E46BFF9A}" destId="{24F0F139-272F-48A6-80AF-24C1F672AD76}" srcOrd="0" destOrd="0" presId="urn:microsoft.com/office/officeart/2005/8/layout/chevron2"/>
    <dgm:cxn modelId="{8DDCB937-61ED-4346-92F9-50B776670C6E}" type="presOf" srcId="{F3DDF704-1907-4137-9047-D8DBDB105C28}" destId="{13AF0E40-FCED-44FF-B286-51679FF14283}" srcOrd="0" destOrd="0" presId="urn:microsoft.com/office/officeart/2005/8/layout/chevron2"/>
    <dgm:cxn modelId="{B557CAE3-B6A1-4004-974F-885B1366EA8D}" srcId="{F3DDF704-1907-4137-9047-D8DBDB105C28}" destId="{F6FEF2E8-F726-4049-9587-7013264A5751}" srcOrd="2" destOrd="0" parTransId="{BEC41E54-38EF-47A8-9367-8F436F1AC6F0}" sibTransId="{E57BCD80-4A9E-458F-A25B-5FB9051A2402}"/>
    <dgm:cxn modelId="{533BD298-283A-43BC-8612-5FF711A7EC79}" srcId="{0D2448B5-A7B5-45EB-8928-D48AF52A1AAE}" destId="{0DC77ED8-7FD1-4402-BBE3-4EC7853E9A61}" srcOrd="1" destOrd="0" parTransId="{B492072D-EB98-4325-A0FE-C6B6352E3772}" sibTransId="{1169924B-9A7E-4344-88B0-854CBBEFEC1E}"/>
    <dgm:cxn modelId="{1A0B4EBD-3F56-48F1-9B5A-67B7773F5699}" type="presOf" srcId="{75C73B56-2D4B-48C0-833C-3C723FB28438}" destId="{4E0B58CB-9D22-4884-900F-E1FD2A8ABB67}" srcOrd="0" destOrd="3" presId="urn:microsoft.com/office/officeart/2005/8/layout/chevron2"/>
    <dgm:cxn modelId="{70F6A4BA-632C-4277-B139-4ECE1EFB8F38}" type="presOf" srcId="{0D2448B5-A7B5-45EB-8928-D48AF52A1AAE}" destId="{2277076B-54D9-46D4-86EB-2DED2FB62FBC}" srcOrd="0" destOrd="0" presId="urn:microsoft.com/office/officeart/2005/8/layout/chevron2"/>
    <dgm:cxn modelId="{2B55A853-125A-4668-A20F-4D7B7879B186}" srcId="{0BF5BE64-4448-4201-827B-879FFD4D0691}" destId="{70787416-25BC-44D7-8ECF-8A2B99257931}" srcOrd="4" destOrd="0" parTransId="{446C1C94-AEC0-4FED-A1F1-88A1CE25981C}" sibTransId="{71E76262-C6B0-4224-9B36-82834BE936D1}"/>
    <dgm:cxn modelId="{FDB68629-3859-4C3A-99B2-EA387776456F}" srcId="{BDAFB152-7318-4B5A-B11B-8DE08915EA99}" destId="{0D2448B5-A7B5-45EB-8928-D48AF52A1AAE}" srcOrd="2" destOrd="0" parTransId="{610A0824-0617-4B83-897D-8E6C397ED46E}" sibTransId="{E0F1C3D9-FFC8-445E-89A9-94DB65F308A5}"/>
    <dgm:cxn modelId="{F49BF6AA-5838-4398-97BF-91ACB2B7FF42}" type="presOf" srcId="{F7AD14AF-8A00-4902-9071-3FC2AF1AF415}" destId="{2F2E4151-0E97-4363-A6DA-3CE6CCC3F6F0}" srcOrd="0" destOrd="4" presId="urn:microsoft.com/office/officeart/2005/8/layout/chevron2"/>
    <dgm:cxn modelId="{FA0D74E4-A8FE-426D-8FD1-B265D55F1D7E}" srcId="{0BF5BE64-4448-4201-827B-879FFD4D0691}" destId="{9402E064-0E30-46B7-942E-C588E46BFF9A}" srcOrd="0" destOrd="0" parTransId="{08B49F8F-840E-463D-A7EA-C18582B0ABB5}" sibTransId="{21DEAC30-7E8D-4BB3-9923-223E516340FD}"/>
    <dgm:cxn modelId="{79E85D53-36B4-4D19-AB8C-6FD15F9885FC}" type="presOf" srcId="{69C78BC1-90B1-40AB-8842-B6B5F37D7813}" destId="{4E0B58CB-9D22-4884-900F-E1FD2A8ABB67}" srcOrd="0" destOrd="2" presId="urn:microsoft.com/office/officeart/2005/8/layout/chevron2"/>
    <dgm:cxn modelId="{BB720051-1B43-49B1-BEB8-ACD50FFA70B8}" srcId="{BDAFB152-7318-4B5A-B11B-8DE08915EA99}" destId="{0BF5BE64-4448-4201-827B-879FFD4D0691}" srcOrd="0" destOrd="0" parTransId="{259B9DB0-EB49-48C6-991C-3AD64E782DF3}" sibTransId="{CB20753A-2825-45CB-A3E0-8CEE27C90910}"/>
    <dgm:cxn modelId="{A81CAA48-88A0-4259-A6A4-EABD88E099D1}" srcId="{0D2448B5-A7B5-45EB-8928-D48AF52A1AAE}" destId="{B3E086F8-B209-4CB9-87FC-1F14A9903570}" srcOrd="0" destOrd="0" parTransId="{589C2C7D-DF0E-4423-B130-CB663F4B1CBE}" sibTransId="{C569C09B-E00B-435D-ADC9-C9EA103A4F4E}"/>
    <dgm:cxn modelId="{9A026BF7-00A9-435A-9809-40239A5BE1C5}" type="presOf" srcId="{B561C3A8-D638-430A-9015-A77FCF107095}" destId="{2F2E4151-0E97-4363-A6DA-3CE6CCC3F6F0}" srcOrd="0" destOrd="0" presId="urn:microsoft.com/office/officeart/2005/8/layout/chevron2"/>
    <dgm:cxn modelId="{CD61DAF0-C6EF-40D9-9AD0-2176EF1F4274}" srcId="{BDAFB152-7318-4B5A-B11B-8DE08915EA99}" destId="{F3DDF704-1907-4137-9047-D8DBDB105C28}" srcOrd="1" destOrd="0" parTransId="{B3E83325-FC03-48CE-8A80-69699934B89A}" sibTransId="{E2A0C764-59ED-4A3C-B63E-5BA63F2A9D2A}"/>
    <dgm:cxn modelId="{F51EB636-31C6-4E40-8188-5C5B61CBFD01}" type="presOf" srcId="{3E17EEB2-F465-4AA7-B1F4-E7746D21C1BA}" destId="{24F0F139-272F-48A6-80AF-24C1F672AD76}" srcOrd="0" destOrd="2" presId="urn:microsoft.com/office/officeart/2005/8/layout/chevron2"/>
    <dgm:cxn modelId="{133B2021-9773-4F7D-AFB7-62A38ECDC13A}" type="presOf" srcId="{B3E086F8-B209-4CB9-87FC-1F14A9903570}" destId="{4E0B58CB-9D22-4884-900F-E1FD2A8ABB67}" srcOrd="0" destOrd="0" presId="urn:microsoft.com/office/officeart/2005/8/layout/chevron2"/>
    <dgm:cxn modelId="{AA59D29D-EBB6-4C4F-A8CF-881365AB2CB1}" srcId="{0BF5BE64-4448-4201-827B-879FFD4D0691}" destId="{6A3D3B71-34F5-4FF3-97A8-8A901F6ACBFE}" srcOrd="1" destOrd="0" parTransId="{32E9E644-C1D5-4A3B-A9E0-E7D80B155854}" sibTransId="{2CB15570-C01E-4CC5-9898-AB6E9DE42960}"/>
    <dgm:cxn modelId="{468F765F-A807-404F-9A30-6B21D287E439}" srcId="{0D2448B5-A7B5-45EB-8928-D48AF52A1AAE}" destId="{75C73B56-2D4B-48C0-833C-3C723FB28438}" srcOrd="3" destOrd="0" parTransId="{1512EA13-47AB-462B-971E-DA1A7B07E058}" sibTransId="{07FD136B-EB9C-4E16-A4E7-ED57ED707E19}"/>
    <dgm:cxn modelId="{FDC38D02-E324-49E3-BB26-26C10E470F75}" srcId="{F3DDF704-1907-4137-9047-D8DBDB105C28}" destId="{171FA2F4-CCEE-4A58-82EF-9D81B505DCFC}" srcOrd="3" destOrd="0" parTransId="{FA9F8A5E-D20E-4A6C-BF7C-F9543F589DD2}" sibTransId="{F976AED0-6125-4774-A15C-4634D0B8A9A1}"/>
    <dgm:cxn modelId="{882477B1-B38F-4F25-A178-1D0C5BCACC40}" type="presOf" srcId="{70787416-25BC-44D7-8ECF-8A2B99257931}" destId="{24F0F139-272F-48A6-80AF-24C1F672AD76}" srcOrd="0" destOrd="4" presId="urn:microsoft.com/office/officeart/2005/8/layout/chevron2"/>
    <dgm:cxn modelId="{6EEE3850-EC8B-46ED-B23B-EF490AD7BB86}" srcId="{0BF5BE64-4448-4201-827B-879FFD4D0691}" destId="{3E17EEB2-F465-4AA7-B1F4-E7746D21C1BA}" srcOrd="2" destOrd="0" parTransId="{9E579D8F-366A-4E6C-9A52-15CCEC366560}" sibTransId="{94B0B99E-66CF-4F17-831B-DB31E959C7F3}"/>
    <dgm:cxn modelId="{E53E00BF-AD20-43B1-B5EC-700470C692ED}" type="presOf" srcId="{0DC77ED8-7FD1-4402-BBE3-4EC7853E9A61}" destId="{4E0B58CB-9D22-4884-900F-E1FD2A8ABB67}" srcOrd="0" destOrd="1" presId="urn:microsoft.com/office/officeart/2005/8/layout/chevron2"/>
    <dgm:cxn modelId="{BB2D211F-FDE6-41E6-884D-DB1E9D1D2ADB}" srcId="{0D2448B5-A7B5-45EB-8928-D48AF52A1AAE}" destId="{69C78BC1-90B1-40AB-8842-B6B5F37D7813}" srcOrd="2" destOrd="0" parTransId="{2E51BFE9-035F-46BE-BD7F-17DAD391A047}" sibTransId="{1D7A807C-22D1-4D4B-9EDF-E79189BDE8D7}"/>
    <dgm:cxn modelId="{1352B316-0921-4D20-A2D6-24BFC13C6C50}" srcId="{F3DDF704-1907-4137-9047-D8DBDB105C28}" destId="{B561C3A8-D638-430A-9015-A77FCF107095}" srcOrd="0" destOrd="0" parTransId="{AEC535FE-1070-4500-944D-DF6DF2E55B82}" sibTransId="{162D395F-7C36-4878-8CA2-FE5F9D6044E0}"/>
    <dgm:cxn modelId="{85710DE7-1C87-438C-993B-6FD800B79629}" type="presOf" srcId="{171FA2F4-CCEE-4A58-82EF-9D81B505DCFC}" destId="{2F2E4151-0E97-4363-A6DA-3CE6CCC3F6F0}" srcOrd="0" destOrd="3" presId="urn:microsoft.com/office/officeart/2005/8/layout/chevron2"/>
    <dgm:cxn modelId="{F5080B10-C039-4380-925E-DCC538787A5D}" type="presOf" srcId="{E95A1681-23FD-4BBD-BE1C-DEA13204F1A6}" destId="{24F0F139-272F-48A6-80AF-24C1F672AD76}" srcOrd="0" destOrd="3" presId="urn:microsoft.com/office/officeart/2005/8/layout/chevron2"/>
    <dgm:cxn modelId="{3F253190-8ACF-416B-B7E4-7EA69C4AB3D7}" type="presOf" srcId="{F6FEF2E8-F726-4049-9587-7013264A5751}" destId="{2F2E4151-0E97-4363-A6DA-3CE6CCC3F6F0}" srcOrd="0" destOrd="2" presId="urn:microsoft.com/office/officeart/2005/8/layout/chevron2"/>
    <dgm:cxn modelId="{1043B2BB-999D-44A4-9B64-68871FEFA0C6}" type="presOf" srcId="{6A3D3B71-34F5-4FF3-97A8-8A901F6ACBFE}" destId="{24F0F139-272F-48A6-80AF-24C1F672AD76}" srcOrd="0" destOrd="1" presId="urn:microsoft.com/office/officeart/2005/8/layout/chevron2"/>
    <dgm:cxn modelId="{1E380B6C-4810-45CD-8E6F-0EA571A909FC}" type="presOf" srcId="{BDAFB152-7318-4B5A-B11B-8DE08915EA99}" destId="{E931BA46-7E8A-4B17-8A82-8CA2ADD7106F}" srcOrd="0" destOrd="0" presId="urn:microsoft.com/office/officeart/2005/8/layout/chevron2"/>
    <dgm:cxn modelId="{AA5AC50B-CDBE-4874-825F-8219BE9F46BC}" srcId="{F3DDF704-1907-4137-9047-D8DBDB105C28}" destId="{F7AD14AF-8A00-4902-9071-3FC2AF1AF415}" srcOrd="4" destOrd="0" parTransId="{1B1DE0E1-259D-4211-9632-FC01975D6C75}" sibTransId="{F7F365F0-2F17-4545-9D65-4CE26406AC52}"/>
    <dgm:cxn modelId="{81774158-3391-4443-BDD8-9AC1FAC528B8}" type="presOf" srcId="{0BF5BE64-4448-4201-827B-879FFD4D0691}" destId="{F7E69A92-6943-4AD8-A7D9-AE14330BD803}" srcOrd="0" destOrd="0" presId="urn:microsoft.com/office/officeart/2005/8/layout/chevron2"/>
    <dgm:cxn modelId="{0C1EEC40-B3C6-43C2-AC2F-51FEC5AF0C2F}" type="presParOf" srcId="{E931BA46-7E8A-4B17-8A82-8CA2ADD7106F}" destId="{B2A998E9-94D8-496C-9B5B-F41B8EDB458B}" srcOrd="0" destOrd="0" presId="urn:microsoft.com/office/officeart/2005/8/layout/chevron2"/>
    <dgm:cxn modelId="{FB80726A-B304-40AC-AB02-0150CF21DA77}" type="presParOf" srcId="{B2A998E9-94D8-496C-9B5B-F41B8EDB458B}" destId="{F7E69A92-6943-4AD8-A7D9-AE14330BD803}" srcOrd="0" destOrd="0" presId="urn:microsoft.com/office/officeart/2005/8/layout/chevron2"/>
    <dgm:cxn modelId="{A235F609-99BE-47BC-B9DE-225A6D78A280}" type="presParOf" srcId="{B2A998E9-94D8-496C-9B5B-F41B8EDB458B}" destId="{24F0F139-272F-48A6-80AF-24C1F672AD76}" srcOrd="1" destOrd="0" presId="urn:microsoft.com/office/officeart/2005/8/layout/chevron2"/>
    <dgm:cxn modelId="{6F0E5B92-0C2A-46F1-8D06-1F888DAC8412}" type="presParOf" srcId="{E931BA46-7E8A-4B17-8A82-8CA2ADD7106F}" destId="{D78FB8F2-42FC-4598-A0FD-83AA3B0E6834}" srcOrd="1" destOrd="0" presId="urn:microsoft.com/office/officeart/2005/8/layout/chevron2"/>
    <dgm:cxn modelId="{EBEDE4BE-2017-45FD-AC94-B2B969E1A401}" type="presParOf" srcId="{E931BA46-7E8A-4B17-8A82-8CA2ADD7106F}" destId="{090EC09E-6B21-404A-9FC7-C56EA5550A86}" srcOrd="2" destOrd="0" presId="urn:microsoft.com/office/officeart/2005/8/layout/chevron2"/>
    <dgm:cxn modelId="{DB1B0266-4D20-4924-BFA4-8DC471B9E044}" type="presParOf" srcId="{090EC09E-6B21-404A-9FC7-C56EA5550A86}" destId="{13AF0E40-FCED-44FF-B286-51679FF14283}" srcOrd="0" destOrd="0" presId="urn:microsoft.com/office/officeart/2005/8/layout/chevron2"/>
    <dgm:cxn modelId="{C0D2306D-80DB-485D-A1B9-54C01128F553}" type="presParOf" srcId="{090EC09E-6B21-404A-9FC7-C56EA5550A86}" destId="{2F2E4151-0E97-4363-A6DA-3CE6CCC3F6F0}" srcOrd="1" destOrd="0" presId="urn:microsoft.com/office/officeart/2005/8/layout/chevron2"/>
    <dgm:cxn modelId="{4AC06FDD-A095-46E6-82CF-3773241591D4}" type="presParOf" srcId="{E931BA46-7E8A-4B17-8A82-8CA2ADD7106F}" destId="{B3DC728F-5443-473C-B7DF-69232C36D8AE}" srcOrd="3" destOrd="0" presId="urn:microsoft.com/office/officeart/2005/8/layout/chevron2"/>
    <dgm:cxn modelId="{E4A1316B-AF37-44C5-9C70-B73B5D70900E}" type="presParOf" srcId="{E931BA46-7E8A-4B17-8A82-8CA2ADD7106F}" destId="{5192B66C-C002-41C0-9BD3-843CF6FF267F}" srcOrd="4" destOrd="0" presId="urn:microsoft.com/office/officeart/2005/8/layout/chevron2"/>
    <dgm:cxn modelId="{6A0CA46C-A1B7-449D-9648-166E8F24C11F}" type="presParOf" srcId="{5192B66C-C002-41C0-9BD3-843CF6FF267F}" destId="{2277076B-54D9-46D4-86EB-2DED2FB62FBC}" srcOrd="0" destOrd="0" presId="urn:microsoft.com/office/officeart/2005/8/layout/chevron2"/>
    <dgm:cxn modelId="{85246BCE-62F7-453C-8B72-A8089D1ECD88}" type="presParOf" srcId="{5192B66C-C002-41C0-9BD3-843CF6FF267F}" destId="{4E0B58CB-9D22-4884-900F-E1FD2A8ABB6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B2F9A8-44C8-43C6-A999-435BB1FD038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22D45EC-9A3D-4945-A25F-2E7684B3BE55}">
      <dgm:prSet phldrT="[Текст]" custT="1"/>
      <dgm:spPr/>
      <dgm:t>
        <a:bodyPr/>
        <a:lstStyle/>
        <a:p>
          <a:r>
            <a:rPr lang="ru-RU" sz="4000" dirty="0" smtClean="0"/>
            <a:t>Дети 2,5-3,5лет</a:t>
          </a:r>
          <a:endParaRPr lang="ru-RU" sz="4000" dirty="0"/>
        </a:p>
      </dgm:t>
    </dgm:pt>
    <dgm:pt modelId="{616B8AD9-7993-4919-B6E5-F49334BB1544}" type="parTrans" cxnId="{8F1C08B8-8C7E-4549-B276-A25DD5925CF5}">
      <dgm:prSet/>
      <dgm:spPr/>
      <dgm:t>
        <a:bodyPr/>
        <a:lstStyle/>
        <a:p>
          <a:endParaRPr lang="ru-RU"/>
        </a:p>
      </dgm:t>
    </dgm:pt>
    <dgm:pt modelId="{4886D44F-563B-4FC1-8F7E-0A4F38DC742E}" type="sibTrans" cxnId="{8F1C08B8-8C7E-4549-B276-A25DD5925CF5}">
      <dgm:prSet/>
      <dgm:spPr/>
      <dgm:t>
        <a:bodyPr/>
        <a:lstStyle/>
        <a:p>
          <a:endParaRPr lang="ru-RU"/>
        </a:p>
      </dgm:t>
    </dgm:pt>
    <dgm:pt modelId="{04A5D24D-EE52-416E-90B8-10102FC57602}">
      <dgm:prSet phldrT="[Текст]" custT="1"/>
      <dgm:spPr/>
      <dgm:t>
        <a:bodyPr/>
        <a:lstStyle/>
        <a:p>
          <a:r>
            <a:rPr lang="ru-RU" sz="1800" dirty="0" smtClean="0"/>
            <a:t>реагируют на распад семьи плачем, расстройством сна, повышенной пугливостью, снижением познавательных процессов, проявлением неопрятности, пристрастием к собственным вещам и игрушкам. </a:t>
          </a:r>
          <a:endParaRPr lang="ru-RU" sz="1800" dirty="0"/>
        </a:p>
      </dgm:t>
    </dgm:pt>
    <dgm:pt modelId="{01BADB81-A2E4-4900-9E06-EB7A74168A6D}" type="parTrans" cxnId="{CC8C2475-1F76-4F6B-9E58-05EB763FACB3}">
      <dgm:prSet/>
      <dgm:spPr/>
      <dgm:t>
        <a:bodyPr/>
        <a:lstStyle/>
        <a:p>
          <a:endParaRPr lang="ru-RU"/>
        </a:p>
      </dgm:t>
    </dgm:pt>
    <dgm:pt modelId="{66794575-056D-4593-904C-616348E908AB}" type="sibTrans" cxnId="{CC8C2475-1F76-4F6B-9E58-05EB763FACB3}">
      <dgm:prSet/>
      <dgm:spPr/>
      <dgm:t>
        <a:bodyPr/>
        <a:lstStyle/>
        <a:p>
          <a:endParaRPr lang="ru-RU"/>
        </a:p>
      </dgm:t>
    </dgm:pt>
    <dgm:pt modelId="{EC13959B-D50E-498E-AAEA-61FA9F775936}">
      <dgm:prSet phldrT="[Текст]" custT="1"/>
      <dgm:spPr/>
      <dgm:t>
        <a:bodyPr/>
        <a:lstStyle/>
        <a:p>
          <a:r>
            <a:rPr lang="ru-RU" sz="4000" dirty="0" smtClean="0"/>
            <a:t>Дети 5-6 лет </a:t>
          </a:r>
          <a:endParaRPr lang="ru-RU" sz="4000" dirty="0"/>
        </a:p>
      </dgm:t>
    </dgm:pt>
    <dgm:pt modelId="{D7E37274-63E2-4CDE-B044-3C4D4CFD976A}" type="parTrans" cxnId="{CD7D788F-1FD6-4C7F-884D-549B6BA47C30}">
      <dgm:prSet/>
      <dgm:spPr/>
      <dgm:t>
        <a:bodyPr/>
        <a:lstStyle/>
        <a:p>
          <a:endParaRPr lang="ru-RU"/>
        </a:p>
      </dgm:t>
    </dgm:pt>
    <dgm:pt modelId="{9E6AB449-0784-4FC4-B13C-E5CEC1302292}" type="sibTrans" cxnId="{CD7D788F-1FD6-4C7F-884D-549B6BA47C30}">
      <dgm:prSet/>
      <dgm:spPr/>
      <dgm:t>
        <a:bodyPr/>
        <a:lstStyle/>
        <a:p>
          <a:endParaRPr lang="ru-RU"/>
        </a:p>
      </dgm:t>
    </dgm:pt>
    <dgm:pt modelId="{22B39365-8B45-47C2-A570-FAA3E5AC93AD}">
      <dgm:prSet custT="1"/>
      <dgm:spPr/>
      <dgm:t>
        <a:bodyPr/>
        <a:lstStyle/>
        <a:p>
          <a:r>
            <a:rPr lang="ru-RU" sz="4000" dirty="0" smtClean="0"/>
            <a:t>Дети 3,5-4,5 лет</a:t>
          </a:r>
          <a:endParaRPr lang="ru-RU" sz="4000" dirty="0"/>
        </a:p>
      </dgm:t>
    </dgm:pt>
    <dgm:pt modelId="{D2E53C69-DD38-4E3A-A701-1C46480D4185}" type="parTrans" cxnId="{69BE39AA-92A1-47C4-AE27-6CB9D98B67BF}">
      <dgm:prSet/>
      <dgm:spPr/>
      <dgm:t>
        <a:bodyPr/>
        <a:lstStyle/>
        <a:p>
          <a:endParaRPr lang="ru-RU"/>
        </a:p>
      </dgm:t>
    </dgm:pt>
    <dgm:pt modelId="{47AD13D0-D34F-4E36-82CC-D65178896BDE}" type="sibTrans" cxnId="{69BE39AA-92A1-47C4-AE27-6CB9D98B67BF}">
      <dgm:prSet/>
      <dgm:spPr/>
      <dgm:t>
        <a:bodyPr/>
        <a:lstStyle/>
        <a:p>
          <a:endParaRPr lang="ru-RU"/>
        </a:p>
      </dgm:t>
    </dgm:pt>
    <dgm:pt modelId="{0032ECA1-26DD-48CD-B94E-6563702B5300}">
      <dgm:prSet/>
      <dgm:spPr/>
      <dgm:t>
        <a:bodyPr/>
        <a:lstStyle/>
        <a:p>
          <a:r>
            <a:rPr lang="ru-RU" dirty="0" smtClean="0"/>
            <a:t>обнаруживают повышенную гневливость, агрессивность, переживания чувства утраты, тревожность</a:t>
          </a:r>
          <a:endParaRPr lang="ru-RU" dirty="0"/>
        </a:p>
      </dgm:t>
    </dgm:pt>
    <dgm:pt modelId="{B28573D9-A4C6-4406-B9B6-DD7DA0D1D22C}" type="parTrans" cxnId="{9CB3C272-BFC0-4679-BE04-C11330FC04F9}">
      <dgm:prSet/>
      <dgm:spPr/>
      <dgm:t>
        <a:bodyPr/>
        <a:lstStyle/>
        <a:p>
          <a:endParaRPr lang="ru-RU"/>
        </a:p>
      </dgm:t>
    </dgm:pt>
    <dgm:pt modelId="{0C112A10-FD57-4E36-A86B-4F3390ED768A}" type="sibTrans" cxnId="{9CB3C272-BFC0-4679-BE04-C11330FC04F9}">
      <dgm:prSet/>
      <dgm:spPr/>
      <dgm:t>
        <a:bodyPr/>
        <a:lstStyle/>
        <a:p>
          <a:endParaRPr lang="ru-RU"/>
        </a:p>
      </dgm:t>
    </dgm:pt>
    <dgm:pt modelId="{696C3145-390B-4660-B145-488BD14E8D14}">
      <dgm:prSet/>
      <dgm:spPr/>
      <dgm:t>
        <a:bodyPr/>
        <a:lstStyle/>
        <a:p>
          <a:r>
            <a:rPr lang="ru-RU" smtClean="0"/>
            <a:t>, наблюдается усиление агрессии и тревоги, раздражительность, неугомонность, гневливость.</a:t>
          </a:r>
          <a:endParaRPr lang="ru-RU"/>
        </a:p>
      </dgm:t>
    </dgm:pt>
    <dgm:pt modelId="{79B9591D-805B-4D57-B6AB-356A39EBDB9F}" type="parTrans" cxnId="{F27EB712-E0D3-4C57-B3EB-0DC2CA96D52A}">
      <dgm:prSet/>
      <dgm:spPr/>
      <dgm:t>
        <a:bodyPr/>
        <a:lstStyle/>
        <a:p>
          <a:endParaRPr lang="ru-RU"/>
        </a:p>
      </dgm:t>
    </dgm:pt>
    <dgm:pt modelId="{82FAE9B2-CE22-4599-AC30-CC415941E856}" type="sibTrans" cxnId="{F27EB712-E0D3-4C57-B3EB-0DC2CA96D52A}">
      <dgm:prSet/>
      <dgm:spPr/>
      <dgm:t>
        <a:bodyPr/>
        <a:lstStyle/>
        <a:p>
          <a:endParaRPr lang="ru-RU"/>
        </a:p>
      </dgm:t>
    </dgm:pt>
    <dgm:pt modelId="{4AE95158-D194-4521-B2BB-EF41C3DE5961}" type="pres">
      <dgm:prSet presAssocID="{37B2F9A8-44C8-43C6-A999-435BB1FD0383}" presName="Name0" presStyleCnt="0">
        <dgm:presLayoutVars>
          <dgm:dir/>
          <dgm:animLvl val="lvl"/>
          <dgm:resizeHandles/>
        </dgm:presLayoutVars>
      </dgm:prSet>
      <dgm:spPr/>
    </dgm:pt>
    <dgm:pt modelId="{E430E301-7EE2-4433-A65D-6BF5FAC650D6}" type="pres">
      <dgm:prSet presAssocID="{522D45EC-9A3D-4945-A25F-2E7684B3BE55}" presName="linNode" presStyleCnt="0"/>
      <dgm:spPr/>
    </dgm:pt>
    <dgm:pt modelId="{292E7777-DB3B-4D05-92BA-60FB217D5ED0}" type="pres">
      <dgm:prSet presAssocID="{522D45EC-9A3D-4945-A25F-2E7684B3BE55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C31CB5-0111-4091-B8D4-074F917370DC}" type="pres">
      <dgm:prSet presAssocID="{522D45EC-9A3D-4945-A25F-2E7684B3BE55}" presName="childShp" presStyleLbl="bgAccFollowNode1" presStyleIdx="0" presStyleCnt="3" custScaleY="166451" custLinFactNeighborX="-1250" custLinFactNeighborY="-27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197943-01A2-4C9F-B06D-88A46839AE4A}" type="pres">
      <dgm:prSet presAssocID="{4886D44F-563B-4FC1-8F7E-0A4F38DC742E}" presName="spacing" presStyleCnt="0"/>
      <dgm:spPr/>
    </dgm:pt>
    <dgm:pt modelId="{44C59056-B3F3-4F13-91E9-43FD1057F4AD}" type="pres">
      <dgm:prSet presAssocID="{22B39365-8B45-47C2-A570-FAA3E5AC93AD}" presName="linNode" presStyleCnt="0"/>
      <dgm:spPr/>
    </dgm:pt>
    <dgm:pt modelId="{5D98DD20-0F89-4407-9866-E056B3A23048}" type="pres">
      <dgm:prSet presAssocID="{22B39365-8B45-47C2-A570-FAA3E5AC93AD}" presName="parentShp" presStyleLbl="node1" presStyleIdx="1" presStyleCnt="3" custLinFactNeighborX="-4165" custLinFactNeighborY="31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DDBE39-B20D-46BC-BD82-07DA6EE1C605}" type="pres">
      <dgm:prSet presAssocID="{22B39365-8B45-47C2-A570-FAA3E5AC93AD}" presName="childShp" presStyleLbl="bgAccFollowNode1" presStyleIdx="1" presStyleCnt="3" custScaleY="116247">
        <dgm:presLayoutVars>
          <dgm:bulletEnabled val="1"/>
        </dgm:presLayoutVars>
      </dgm:prSet>
      <dgm:spPr/>
    </dgm:pt>
    <dgm:pt modelId="{997F6C49-5286-4199-A0F6-760926B2CDB4}" type="pres">
      <dgm:prSet presAssocID="{47AD13D0-D34F-4E36-82CC-D65178896BDE}" presName="spacing" presStyleCnt="0"/>
      <dgm:spPr/>
    </dgm:pt>
    <dgm:pt modelId="{F2461430-16F7-4B38-A046-56B492540C9B}" type="pres">
      <dgm:prSet presAssocID="{EC13959B-D50E-498E-AAEA-61FA9F775936}" presName="linNode" presStyleCnt="0"/>
      <dgm:spPr/>
    </dgm:pt>
    <dgm:pt modelId="{77CBE6E4-C8CC-4342-8C4E-2F23E7B05BE2}" type="pres">
      <dgm:prSet presAssocID="{EC13959B-D50E-498E-AAEA-61FA9F775936}" presName="parentShp" presStyleLbl="node1" presStyleIdx="2" presStyleCnt="3" custLinFactNeighborX="209" custLinFactNeighborY="-988">
        <dgm:presLayoutVars>
          <dgm:bulletEnabled val="1"/>
        </dgm:presLayoutVars>
      </dgm:prSet>
      <dgm:spPr/>
    </dgm:pt>
    <dgm:pt modelId="{6855509F-98A3-4B68-9EB8-5C1C26C61C29}" type="pres">
      <dgm:prSet presAssocID="{EC13959B-D50E-498E-AAEA-61FA9F775936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A80405-D30E-40AE-97F5-1CA2B55D7591}" type="presOf" srcId="{0032ECA1-26DD-48CD-B94E-6563702B5300}" destId="{D2DDBE39-B20D-46BC-BD82-07DA6EE1C605}" srcOrd="0" destOrd="0" presId="urn:microsoft.com/office/officeart/2005/8/layout/vList6"/>
    <dgm:cxn modelId="{CC8C2475-1F76-4F6B-9E58-05EB763FACB3}" srcId="{522D45EC-9A3D-4945-A25F-2E7684B3BE55}" destId="{04A5D24D-EE52-416E-90B8-10102FC57602}" srcOrd="0" destOrd="0" parTransId="{01BADB81-A2E4-4900-9E06-EB7A74168A6D}" sibTransId="{66794575-056D-4593-904C-616348E908AB}"/>
    <dgm:cxn modelId="{F27EB712-E0D3-4C57-B3EB-0DC2CA96D52A}" srcId="{EC13959B-D50E-498E-AAEA-61FA9F775936}" destId="{696C3145-390B-4660-B145-488BD14E8D14}" srcOrd="0" destOrd="0" parTransId="{79B9591D-805B-4D57-B6AB-356A39EBDB9F}" sibTransId="{82FAE9B2-CE22-4599-AC30-CC415941E856}"/>
    <dgm:cxn modelId="{818849FB-7F47-45F1-89DD-1EC1C8F21B9E}" type="presOf" srcId="{04A5D24D-EE52-416E-90B8-10102FC57602}" destId="{C2C31CB5-0111-4091-B8D4-074F917370DC}" srcOrd="0" destOrd="0" presId="urn:microsoft.com/office/officeart/2005/8/layout/vList6"/>
    <dgm:cxn modelId="{CD7D788F-1FD6-4C7F-884D-549B6BA47C30}" srcId="{37B2F9A8-44C8-43C6-A999-435BB1FD0383}" destId="{EC13959B-D50E-498E-AAEA-61FA9F775936}" srcOrd="2" destOrd="0" parTransId="{D7E37274-63E2-4CDE-B044-3C4D4CFD976A}" sibTransId="{9E6AB449-0784-4FC4-B13C-E5CEC1302292}"/>
    <dgm:cxn modelId="{9CB3C272-BFC0-4679-BE04-C11330FC04F9}" srcId="{22B39365-8B45-47C2-A570-FAA3E5AC93AD}" destId="{0032ECA1-26DD-48CD-B94E-6563702B5300}" srcOrd="0" destOrd="0" parTransId="{B28573D9-A4C6-4406-B9B6-DD7DA0D1D22C}" sibTransId="{0C112A10-FD57-4E36-A86B-4F3390ED768A}"/>
    <dgm:cxn modelId="{69BE39AA-92A1-47C4-AE27-6CB9D98B67BF}" srcId="{37B2F9A8-44C8-43C6-A999-435BB1FD0383}" destId="{22B39365-8B45-47C2-A570-FAA3E5AC93AD}" srcOrd="1" destOrd="0" parTransId="{D2E53C69-DD38-4E3A-A701-1C46480D4185}" sibTransId="{47AD13D0-D34F-4E36-82CC-D65178896BDE}"/>
    <dgm:cxn modelId="{02DA3ABE-A697-4D68-A147-7FFD178AC7CE}" type="presOf" srcId="{696C3145-390B-4660-B145-488BD14E8D14}" destId="{6855509F-98A3-4B68-9EB8-5C1C26C61C29}" srcOrd="0" destOrd="0" presId="urn:microsoft.com/office/officeart/2005/8/layout/vList6"/>
    <dgm:cxn modelId="{9F63D566-BE94-44F0-BBB6-282EC7CA78DF}" type="presOf" srcId="{22B39365-8B45-47C2-A570-FAA3E5AC93AD}" destId="{5D98DD20-0F89-4407-9866-E056B3A23048}" srcOrd="0" destOrd="0" presId="urn:microsoft.com/office/officeart/2005/8/layout/vList6"/>
    <dgm:cxn modelId="{FFB32BDE-BD72-4E56-A55E-08F6A803B9BE}" type="presOf" srcId="{522D45EC-9A3D-4945-A25F-2E7684B3BE55}" destId="{292E7777-DB3B-4D05-92BA-60FB217D5ED0}" srcOrd="0" destOrd="0" presId="urn:microsoft.com/office/officeart/2005/8/layout/vList6"/>
    <dgm:cxn modelId="{8F1C08B8-8C7E-4549-B276-A25DD5925CF5}" srcId="{37B2F9A8-44C8-43C6-A999-435BB1FD0383}" destId="{522D45EC-9A3D-4945-A25F-2E7684B3BE55}" srcOrd="0" destOrd="0" parTransId="{616B8AD9-7993-4919-B6E5-F49334BB1544}" sibTransId="{4886D44F-563B-4FC1-8F7E-0A4F38DC742E}"/>
    <dgm:cxn modelId="{35A6EC5A-6987-45DE-B386-AB1FFB81F137}" type="presOf" srcId="{37B2F9A8-44C8-43C6-A999-435BB1FD0383}" destId="{4AE95158-D194-4521-B2BB-EF41C3DE5961}" srcOrd="0" destOrd="0" presId="urn:microsoft.com/office/officeart/2005/8/layout/vList6"/>
    <dgm:cxn modelId="{DF824887-2114-4F3E-946A-01A04F69DA16}" type="presOf" srcId="{EC13959B-D50E-498E-AAEA-61FA9F775936}" destId="{77CBE6E4-C8CC-4342-8C4E-2F23E7B05BE2}" srcOrd="0" destOrd="0" presId="urn:microsoft.com/office/officeart/2005/8/layout/vList6"/>
    <dgm:cxn modelId="{F5F1FD0E-B04B-4E65-B14C-67657E033D1B}" type="presParOf" srcId="{4AE95158-D194-4521-B2BB-EF41C3DE5961}" destId="{E430E301-7EE2-4433-A65D-6BF5FAC650D6}" srcOrd="0" destOrd="0" presId="urn:microsoft.com/office/officeart/2005/8/layout/vList6"/>
    <dgm:cxn modelId="{EF902300-BA7E-4C83-9313-A0F04338B83B}" type="presParOf" srcId="{E430E301-7EE2-4433-A65D-6BF5FAC650D6}" destId="{292E7777-DB3B-4D05-92BA-60FB217D5ED0}" srcOrd="0" destOrd="0" presId="urn:microsoft.com/office/officeart/2005/8/layout/vList6"/>
    <dgm:cxn modelId="{2F351CB7-A2CC-498D-9AB5-CB8B105B16D1}" type="presParOf" srcId="{E430E301-7EE2-4433-A65D-6BF5FAC650D6}" destId="{C2C31CB5-0111-4091-B8D4-074F917370DC}" srcOrd="1" destOrd="0" presId="urn:microsoft.com/office/officeart/2005/8/layout/vList6"/>
    <dgm:cxn modelId="{3F724BDF-6AC7-4043-AAAD-7C4BD032A069}" type="presParOf" srcId="{4AE95158-D194-4521-B2BB-EF41C3DE5961}" destId="{40197943-01A2-4C9F-B06D-88A46839AE4A}" srcOrd="1" destOrd="0" presId="urn:microsoft.com/office/officeart/2005/8/layout/vList6"/>
    <dgm:cxn modelId="{F5BDB9ED-5B71-4AA0-8784-C47D3773F8C7}" type="presParOf" srcId="{4AE95158-D194-4521-B2BB-EF41C3DE5961}" destId="{44C59056-B3F3-4F13-91E9-43FD1057F4AD}" srcOrd="2" destOrd="0" presId="urn:microsoft.com/office/officeart/2005/8/layout/vList6"/>
    <dgm:cxn modelId="{4A99F8D3-043F-4B07-B712-9528CCB1FF1A}" type="presParOf" srcId="{44C59056-B3F3-4F13-91E9-43FD1057F4AD}" destId="{5D98DD20-0F89-4407-9866-E056B3A23048}" srcOrd="0" destOrd="0" presId="urn:microsoft.com/office/officeart/2005/8/layout/vList6"/>
    <dgm:cxn modelId="{2A246A1C-50AF-46CD-AFC4-8B940755BC4E}" type="presParOf" srcId="{44C59056-B3F3-4F13-91E9-43FD1057F4AD}" destId="{D2DDBE39-B20D-46BC-BD82-07DA6EE1C605}" srcOrd="1" destOrd="0" presId="urn:microsoft.com/office/officeart/2005/8/layout/vList6"/>
    <dgm:cxn modelId="{600A9A55-0C31-4F01-AF74-E6C3C697F62A}" type="presParOf" srcId="{4AE95158-D194-4521-B2BB-EF41C3DE5961}" destId="{997F6C49-5286-4199-A0F6-760926B2CDB4}" srcOrd="3" destOrd="0" presId="urn:microsoft.com/office/officeart/2005/8/layout/vList6"/>
    <dgm:cxn modelId="{76E873E0-E2B6-40C0-8C12-BD2E2692E327}" type="presParOf" srcId="{4AE95158-D194-4521-B2BB-EF41C3DE5961}" destId="{F2461430-16F7-4B38-A046-56B492540C9B}" srcOrd="4" destOrd="0" presId="urn:microsoft.com/office/officeart/2005/8/layout/vList6"/>
    <dgm:cxn modelId="{73C2FCAA-BA6D-4D01-8E57-6F4E9F4EB2ED}" type="presParOf" srcId="{F2461430-16F7-4B38-A046-56B492540C9B}" destId="{77CBE6E4-C8CC-4342-8C4E-2F23E7B05BE2}" srcOrd="0" destOrd="0" presId="urn:microsoft.com/office/officeart/2005/8/layout/vList6"/>
    <dgm:cxn modelId="{F7CE1F03-DA08-4A6B-B644-2AB8781E4B58}" type="presParOf" srcId="{F2461430-16F7-4B38-A046-56B492540C9B}" destId="{6855509F-98A3-4B68-9EB8-5C1C26C61C2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7E69A92-6943-4AD8-A7D9-AE14330BD803}">
      <dsp:nvSpPr>
        <dsp:cNvPr id="0" name=""/>
        <dsp:cNvSpPr/>
      </dsp:nvSpPr>
      <dsp:spPr>
        <a:xfrm rot="5400000">
          <a:off x="-286501" y="533092"/>
          <a:ext cx="1910008" cy="133700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bg1"/>
              </a:solidFill>
            </a:rPr>
            <a:t>Неэффективное</a:t>
          </a:r>
          <a:r>
            <a:rPr lang="ru-RU" sz="1600" kern="1200" dirty="0" smtClean="0">
              <a:solidFill>
                <a:schemeClr val="bg1"/>
              </a:solidFill>
            </a:rPr>
            <a:t> наказание </a:t>
          </a:r>
          <a:endParaRPr lang="ru-RU" sz="1600" kern="1200" dirty="0">
            <a:solidFill>
              <a:schemeClr val="bg1"/>
            </a:solidFill>
          </a:endParaRPr>
        </a:p>
      </dsp:txBody>
      <dsp:txXfrm rot="5400000">
        <a:off x="-286501" y="533092"/>
        <a:ext cx="1910008" cy="1337005"/>
      </dsp:txXfrm>
    </dsp:sp>
    <dsp:sp modelId="{24F0F139-272F-48A6-80AF-24C1F672AD76}">
      <dsp:nvSpPr>
        <dsp:cNvPr id="0" name=""/>
        <dsp:cNvSpPr/>
      </dsp:nvSpPr>
      <dsp:spPr>
        <a:xfrm rot="5400000">
          <a:off x="3972013" y="-2609458"/>
          <a:ext cx="1684242" cy="69542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Физическое(телесное)наказание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Словесное выражение агрессии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Ограничение активности ребенка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Лишение родительской любви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Принуждение к действию</a:t>
          </a:r>
          <a:endParaRPr lang="ru-RU" sz="1800" kern="1200" dirty="0"/>
        </a:p>
      </dsp:txBody>
      <dsp:txXfrm rot="5400000">
        <a:off x="3972013" y="-2609458"/>
        <a:ext cx="1684242" cy="6954258"/>
      </dsp:txXfrm>
    </dsp:sp>
    <dsp:sp modelId="{13AF0E40-FCED-44FF-B286-51679FF14283}">
      <dsp:nvSpPr>
        <dsp:cNvPr id="0" name=""/>
        <dsp:cNvSpPr/>
      </dsp:nvSpPr>
      <dsp:spPr>
        <a:xfrm rot="5400000">
          <a:off x="-286501" y="2451624"/>
          <a:ext cx="1910008" cy="133700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bg1"/>
              </a:solidFill>
            </a:rPr>
            <a:t>Эффективное</a:t>
          </a:r>
          <a:r>
            <a:rPr lang="ru-RU" sz="1800" kern="1200" dirty="0" smtClean="0"/>
            <a:t> </a:t>
          </a:r>
          <a:r>
            <a:rPr lang="ru-RU" sz="1800" kern="1200" dirty="0" smtClean="0">
              <a:solidFill>
                <a:schemeClr val="bg1"/>
              </a:solidFill>
            </a:rPr>
            <a:t>наказание</a:t>
          </a:r>
          <a:r>
            <a:rPr lang="ru-RU" sz="1800" kern="1200" dirty="0" smtClean="0"/>
            <a:t> </a:t>
          </a:r>
          <a:endParaRPr lang="ru-RU" sz="1800" kern="1200" dirty="0"/>
        </a:p>
      </dsp:txBody>
      <dsp:txXfrm rot="5400000">
        <a:off x="-286501" y="2451624"/>
        <a:ext cx="1910008" cy="1337005"/>
      </dsp:txXfrm>
    </dsp:sp>
    <dsp:sp modelId="{2F2E4151-0E97-4363-A6DA-3CE6CCC3F6F0}">
      <dsp:nvSpPr>
        <dsp:cNvPr id="0" name=""/>
        <dsp:cNvSpPr/>
      </dsp:nvSpPr>
      <dsp:spPr>
        <a:xfrm rot="5400000">
          <a:off x="3962156" y="-51636"/>
          <a:ext cx="1609227" cy="567502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Лишение благ и привилегий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Внешние чувства вины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Наказание естественными последствиями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Отложенный конфликт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Блокирование нежелательного действия</a:t>
          </a:r>
          <a:endParaRPr lang="ru-RU" sz="1800" kern="1200" dirty="0"/>
        </a:p>
      </dsp:txBody>
      <dsp:txXfrm rot="5400000">
        <a:off x="3962156" y="-51636"/>
        <a:ext cx="1609227" cy="5675025"/>
      </dsp:txXfrm>
    </dsp:sp>
    <dsp:sp modelId="{2277076B-54D9-46D4-86EB-2DED2FB62FBC}">
      <dsp:nvSpPr>
        <dsp:cNvPr id="0" name=""/>
        <dsp:cNvSpPr/>
      </dsp:nvSpPr>
      <dsp:spPr>
        <a:xfrm rot="5400000">
          <a:off x="-286501" y="4186295"/>
          <a:ext cx="1910008" cy="133700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bg1"/>
              </a:solidFill>
            </a:rPr>
            <a:t>Поощрения</a:t>
          </a:r>
          <a:r>
            <a:rPr lang="ru-RU" sz="1900" kern="1200" dirty="0" smtClean="0">
              <a:solidFill>
                <a:schemeClr val="bg1"/>
              </a:solidFill>
            </a:rPr>
            <a:t> </a:t>
          </a:r>
          <a:endParaRPr lang="ru-RU" sz="1900" kern="1200" dirty="0">
            <a:solidFill>
              <a:schemeClr val="bg1"/>
            </a:solidFill>
          </a:endParaRPr>
        </a:p>
      </dsp:txBody>
      <dsp:txXfrm rot="5400000">
        <a:off x="-286501" y="4186295"/>
        <a:ext cx="1910008" cy="1337005"/>
      </dsp:txXfrm>
    </dsp:sp>
    <dsp:sp modelId="{4E0B58CB-9D22-4884-900F-E1FD2A8ABB67}">
      <dsp:nvSpPr>
        <dsp:cNvPr id="0" name=""/>
        <dsp:cNvSpPr/>
      </dsp:nvSpPr>
      <dsp:spPr>
        <a:xfrm rot="5400000">
          <a:off x="4193382" y="1043418"/>
          <a:ext cx="1241505" cy="69542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Похвала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Ласка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Материальное поощрение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Совместная деятельность </a:t>
          </a:r>
          <a:endParaRPr lang="ru-RU" sz="1800" kern="1200" dirty="0"/>
        </a:p>
      </dsp:txBody>
      <dsp:txXfrm rot="5400000">
        <a:off x="4193382" y="1043418"/>
        <a:ext cx="1241505" cy="695425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2C31CB5-0111-4091-B8D4-074F917370DC}">
      <dsp:nvSpPr>
        <dsp:cNvPr id="0" name=""/>
        <dsp:cNvSpPr/>
      </dsp:nvSpPr>
      <dsp:spPr>
        <a:xfrm>
          <a:off x="3251535" y="0"/>
          <a:ext cx="4932937" cy="232237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реагируют на распад семьи плачем, расстройством сна, повышенной пугливостью, снижением познавательных процессов, проявлением неопрятности, пристрастием к собственным вещам и игрушкам. </a:t>
          </a:r>
          <a:endParaRPr lang="ru-RU" sz="1800" kern="1200" dirty="0"/>
        </a:p>
      </dsp:txBody>
      <dsp:txXfrm>
        <a:off x="3251535" y="0"/>
        <a:ext cx="4932937" cy="2322372"/>
      </dsp:txXfrm>
    </dsp:sp>
    <dsp:sp modelId="{292E7777-DB3B-4D05-92BA-60FB217D5ED0}">
      <dsp:nvSpPr>
        <dsp:cNvPr id="0" name=""/>
        <dsp:cNvSpPr/>
      </dsp:nvSpPr>
      <dsp:spPr>
        <a:xfrm>
          <a:off x="4018" y="463956"/>
          <a:ext cx="3288625" cy="13952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Дети 2,5-3,5лет</a:t>
          </a:r>
          <a:endParaRPr lang="ru-RU" sz="4000" kern="1200" dirty="0"/>
        </a:p>
      </dsp:txBody>
      <dsp:txXfrm>
        <a:off x="4018" y="463956"/>
        <a:ext cx="3288625" cy="1395228"/>
      </dsp:txXfrm>
    </dsp:sp>
    <dsp:sp modelId="{D2DDBE39-B20D-46BC-BD82-07DA6EE1C605}">
      <dsp:nvSpPr>
        <dsp:cNvPr id="0" name=""/>
        <dsp:cNvSpPr/>
      </dsp:nvSpPr>
      <dsp:spPr>
        <a:xfrm>
          <a:off x="3293446" y="2462279"/>
          <a:ext cx="4928120" cy="162191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обнаруживают повышенную гневливость, агрессивность, переживания чувства утраты, тревожность</a:t>
          </a:r>
          <a:endParaRPr lang="ru-RU" sz="2100" kern="1200" dirty="0"/>
        </a:p>
      </dsp:txBody>
      <dsp:txXfrm>
        <a:off x="3293446" y="2462279"/>
        <a:ext cx="4928120" cy="1621911"/>
      </dsp:txXfrm>
    </dsp:sp>
    <dsp:sp modelId="{5D98DD20-0F89-4407-9866-E056B3A23048}">
      <dsp:nvSpPr>
        <dsp:cNvPr id="0" name=""/>
        <dsp:cNvSpPr/>
      </dsp:nvSpPr>
      <dsp:spPr>
        <a:xfrm>
          <a:off x="0" y="2619905"/>
          <a:ext cx="3285413" cy="13952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Дети 3,5-4,5 лет</a:t>
          </a:r>
          <a:endParaRPr lang="ru-RU" sz="4000" kern="1200" dirty="0"/>
        </a:p>
      </dsp:txBody>
      <dsp:txXfrm>
        <a:off x="0" y="2619905"/>
        <a:ext cx="3285413" cy="1395228"/>
      </dsp:txXfrm>
    </dsp:sp>
    <dsp:sp modelId="{6855509F-98A3-4B68-9EB8-5C1C26C61C29}">
      <dsp:nvSpPr>
        <dsp:cNvPr id="0" name=""/>
        <dsp:cNvSpPr/>
      </dsp:nvSpPr>
      <dsp:spPr>
        <a:xfrm>
          <a:off x="3291839" y="4223714"/>
          <a:ext cx="4937760" cy="139522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smtClean="0"/>
            <a:t>, наблюдается усиление агрессии и тревоги, раздражительность, неугомонность, гневливость.</a:t>
          </a:r>
          <a:endParaRPr lang="ru-RU" sz="2100" kern="1200"/>
        </a:p>
      </dsp:txBody>
      <dsp:txXfrm>
        <a:off x="3291839" y="4223714"/>
        <a:ext cx="4937760" cy="1395228"/>
      </dsp:txXfrm>
    </dsp:sp>
    <dsp:sp modelId="{77CBE6E4-C8CC-4342-8C4E-2F23E7B05BE2}">
      <dsp:nvSpPr>
        <dsp:cNvPr id="0" name=""/>
        <dsp:cNvSpPr/>
      </dsp:nvSpPr>
      <dsp:spPr>
        <a:xfrm>
          <a:off x="10319" y="4209929"/>
          <a:ext cx="3291840" cy="13952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Дети 5-6 лет </a:t>
          </a:r>
          <a:endParaRPr lang="ru-RU" sz="4000" kern="1200" dirty="0"/>
        </a:p>
      </dsp:txBody>
      <dsp:txXfrm>
        <a:off x="10319" y="4209929"/>
        <a:ext cx="3291840" cy="13952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08104" y="4797152"/>
            <a:ext cx="3347864" cy="1656184"/>
          </a:xfrm>
        </p:spPr>
        <p:txBody>
          <a:bodyPr/>
          <a:lstStyle/>
          <a:p>
            <a:r>
              <a:rPr lang="ru-RU" dirty="0" smtClean="0"/>
              <a:t>Материал подготовил воспитатель: </a:t>
            </a:r>
          </a:p>
          <a:p>
            <a:r>
              <a:rPr lang="ru-RU" dirty="0" err="1" smtClean="0"/>
              <a:t>Окишева</a:t>
            </a:r>
            <a:r>
              <a:rPr lang="ru-RU" dirty="0" smtClean="0"/>
              <a:t> Анастасия Владимировнам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700808"/>
            <a:ext cx="8305800" cy="1714124"/>
          </a:xfrm>
        </p:spPr>
        <p:txBody>
          <a:bodyPr/>
          <a:lstStyle/>
          <a:p>
            <a:r>
              <a:rPr lang="ru-RU" sz="6000" dirty="0" smtClean="0"/>
              <a:t>Взаимоотношения в семье </a:t>
            </a:r>
            <a:endParaRPr lang="ru-RU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404664"/>
            <a:ext cx="8238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Муниципальное казенное  дошкольное учреждение детский сад «Ласточка»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779912" y="5949280"/>
            <a:ext cx="777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2025г.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Страх – это отрицательно окрашенная эмоция, которая возникает как ответная реакция на внешний или внутренний раздражитель, представляющий опасность. </a:t>
            </a:r>
          </a:p>
          <a:p>
            <a:r>
              <a:rPr lang="ru-RU" dirty="0" smtClean="0"/>
              <a:t>Тревога – это эпизодические проявления беспокойства. </a:t>
            </a:r>
          </a:p>
          <a:p>
            <a:r>
              <a:rPr lang="ru-RU" dirty="0" smtClean="0"/>
              <a:t>Тревожность – это эмоциональный дискомфорт, который связан с ожиданием и предчувствием неприятных переживаний или опасности. </a:t>
            </a:r>
          </a:p>
          <a:p>
            <a:r>
              <a:rPr lang="ru-RU" dirty="0" smtClean="0"/>
              <a:t>Фобия – это навязчивое состояние человека, при котором он испытывает постоянный, не поддающийся контролю страх.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/>
              <a:t>6.5 Тревожность и страхи дошкольников</a:t>
            </a:r>
            <a:endParaRPr lang="ru-RU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6334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Ситуативная тревожность – это интенсивные переживания, возникающие по отношению к каким-то событиям. Она может проявляться  у разных людей в самых различных ситуациях, при этом в одних она выступает четко, а в других совсем не выражается. </a:t>
            </a:r>
          </a:p>
          <a:p>
            <a:r>
              <a:rPr lang="ru-RU" sz="2800" dirty="0" smtClean="0"/>
              <a:t>Личностная тревожность – это готовность человека к переживанию страха и волнений по поводу широкого круга субъективно значимых явлений. Данный вид тревожности становится чертой человека, которая формируется и закрепляется еще с раннего детства.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6334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dirty="0" smtClean="0"/>
              <a:t> 1</a:t>
            </a:r>
            <a:r>
              <a:rPr lang="ru-RU" sz="3600" dirty="0" smtClean="0"/>
              <a:t>. недостаточная поддержка ребенка и забота о нем со стороны родителей. </a:t>
            </a:r>
          </a:p>
          <a:p>
            <a:r>
              <a:rPr lang="ru-RU" sz="3600" dirty="0" smtClean="0"/>
              <a:t> 2. завышенные требования к ребенку; </a:t>
            </a:r>
          </a:p>
          <a:p>
            <a:r>
              <a:rPr lang="ru-RU" sz="3600" dirty="0" smtClean="0"/>
              <a:t>3. неодобрительные и противоречивые запросы, которые предъявляются детям;</a:t>
            </a:r>
          </a:p>
          <a:p>
            <a:r>
              <a:rPr lang="ru-RU" sz="3600" dirty="0" smtClean="0"/>
              <a:t> 4. высокая тревожность родителей; </a:t>
            </a:r>
          </a:p>
          <a:p>
            <a:r>
              <a:rPr lang="ru-RU" sz="3600" dirty="0" smtClean="0"/>
              <a:t>5. конфликты внутри семьи; </a:t>
            </a:r>
          </a:p>
          <a:p>
            <a:r>
              <a:rPr lang="ru-RU" sz="3600" dirty="0" smtClean="0"/>
              <a:t>6. авторитарный стиль воспитания.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Функциональная </a:t>
            </a:r>
            <a:r>
              <a:rPr lang="ru-RU" dirty="0" smtClean="0"/>
              <a:t>пустота – выпадение (нереализованность) каких-либо функций в семье в связи отсутствием осознания отдельных потребностей членов семьи, неспособностью удовлетворять эти потребности в связи с болезнью или смертью члена семьи. </a:t>
            </a:r>
          </a:p>
          <a:p>
            <a:r>
              <a:rPr lang="ru-RU" dirty="0" smtClean="0"/>
              <a:t>Фрустрация – препятствие в удовлетворении потребностей, в первую очередь, базовых.</a:t>
            </a:r>
          </a:p>
          <a:p>
            <a:r>
              <a:rPr lang="ru-RU" dirty="0" smtClean="0"/>
              <a:t> Депрессия – психическое расстройство, основными признаками которого являются сниженное (угнетенное, подавленное, тоскливое, тревожное, боязливое или безразличное) настроение, снижение или утрата способности получать удовольствие.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Ангедония</a:t>
            </a:r>
            <a:r>
              <a:rPr lang="ru-RU" dirty="0" smtClean="0"/>
              <a:t> – снижение или утрата способности получать удовольствие, сопровождающееся потерей активности в его достижении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Пункт 6.6 Болезни и смерть близких людей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. К патологическим </a:t>
            </a:r>
            <a:r>
              <a:rPr lang="ru-RU" dirty="0" smtClean="0"/>
              <a:t>симптомы у ребёнка :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sz="3000" dirty="0" smtClean="0"/>
              <a:t>✓ </a:t>
            </a:r>
            <a:r>
              <a:rPr lang="ru-RU" sz="3000" dirty="0" smtClean="0"/>
              <a:t>нарушения сна;</a:t>
            </a:r>
          </a:p>
          <a:p>
            <a:r>
              <a:rPr lang="ru-RU" sz="3000" dirty="0" smtClean="0"/>
              <a:t> ✓ нарушения двигательной активности, особенно в сторону повышения; </a:t>
            </a:r>
          </a:p>
          <a:p>
            <a:r>
              <a:rPr lang="ru-RU" sz="3000" dirty="0" smtClean="0"/>
              <a:t>✓ эмоциональная неустойчивость, капризность, взрывчатость; </a:t>
            </a:r>
          </a:p>
          <a:p>
            <a:r>
              <a:rPr lang="ru-RU" sz="3000" dirty="0" smtClean="0"/>
              <a:t>✓ появление странных фантазий; </a:t>
            </a:r>
          </a:p>
          <a:p>
            <a:r>
              <a:rPr lang="ru-RU" sz="3000" dirty="0" smtClean="0"/>
              <a:t>✓ замкнутость; </a:t>
            </a:r>
          </a:p>
          <a:p>
            <a:r>
              <a:rPr lang="ru-RU" sz="3000" dirty="0" smtClean="0"/>
              <a:t>✓ психосоматические реакции и невротические проявления (частые болезни, тики, </a:t>
            </a:r>
            <a:r>
              <a:rPr lang="ru-RU" sz="3000" dirty="0" err="1" smtClean="0"/>
              <a:t>энурез</a:t>
            </a:r>
            <a:r>
              <a:rPr lang="ru-RU" sz="3000" dirty="0" smtClean="0"/>
              <a:t> и проч.).</a:t>
            </a:r>
          </a:p>
          <a:p>
            <a:endParaRPr lang="ru-RU" sz="3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669360"/>
          </a:xfrm>
        </p:spPr>
        <p:txBody>
          <a:bodyPr>
            <a:noAutofit/>
          </a:bodyPr>
          <a:lstStyle/>
          <a:p>
            <a:r>
              <a:rPr lang="ru-RU" sz="2400" dirty="0" smtClean="0"/>
              <a:t>1. Разговаривать с ребенком обо всем происходящем честно, открыто, в соответствии с пониманием ребенка (его возрастом), но без иллюзий или искажений информации.</a:t>
            </a:r>
          </a:p>
          <a:p>
            <a:r>
              <a:rPr lang="ru-RU" sz="2400" dirty="0" smtClean="0"/>
              <a:t> 2. Создать условия для проявления всех переживаний и разделять чувства ребенка (эмоции могут быть самыми разными и зачастую противоположно направленными). Чувства можно выражать в беседах, в творчестве, через музыку. </a:t>
            </a:r>
          </a:p>
          <a:p>
            <a:r>
              <a:rPr lang="ru-RU" sz="2400" dirty="0" smtClean="0"/>
              <a:t>3. Важным условием является </a:t>
            </a:r>
            <a:r>
              <a:rPr lang="ru-RU" sz="2400" dirty="0" err="1" smtClean="0"/>
              <a:t>синхронизированность</a:t>
            </a:r>
            <a:r>
              <a:rPr lang="ru-RU" sz="2400" dirty="0" smtClean="0"/>
              <a:t> </a:t>
            </a:r>
            <a:r>
              <a:rPr lang="ru-RU" sz="2400" dirty="0" err="1" smtClean="0"/>
              <a:t>горевания</a:t>
            </a:r>
            <a:r>
              <a:rPr lang="ru-RU" sz="2400" dirty="0" smtClean="0"/>
              <a:t> взрослых и ребенка, когда ребенок получает от взрослых модельные образцы того, как говорить о трудных вопросах, как выражать свои чувства и поддерживать других, как вспоминать близкого человека и справляться с утратой. Здесь на помощь приходят ритуалы и традиции, связанные с прощанием и сохранением памяти об умерших.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07360"/>
          </a:xfrm>
        </p:spPr>
        <p:txBody>
          <a:bodyPr>
            <a:normAutofit lnSpcReduction="10000"/>
          </a:bodyPr>
          <a:lstStyle/>
          <a:p>
            <a:r>
              <a:rPr lang="ru-RU" sz="3200" dirty="0" smtClean="0"/>
              <a:t>4. Сохранение привычного режима дня и семейного уклада. Режимность и предсказуемость являются основой психологической безопасности детей. </a:t>
            </a:r>
          </a:p>
          <a:p>
            <a:r>
              <a:rPr lang="ru-RU" sz="3200" dirty="0" smtClean="0"/>
              <a:t>5. Разработать для ребенка понятный и наглядный ритуал памяти об умершем члене семьи. Ритуалы нормируют процесс </a:t>
            </a:r>
            <a:r>
              <a:rPr lang="ru-RU" sz="3200" dirty="0" err="1" smtClean="0"/>
              <a:t>горевания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 6. Обсуждение с ребенком вариантов бессмертия: духовные, кровные (продолжение рода), через персональные достижения.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19759" y="2967335"/>
            <a:ext cx="7504490" cy="92333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Спасибо за внимания</a:t>
            </a:r>
            <a:endParaRPr lang="ru-RU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Программа предлагает нам познакомится, с такими основными  понятиями:</a:t>
            </a:r>
          </a:p>
          <a:p>
            <a:r>
              <a:rPr lang="ru-RU" sz="2800" dirty="0" err="1" smtClean="0"/>
              <a:t>Сиблинг</a:t>
            </a:r>
            <a:r>
              <a:rPr lang="ru-RU" sz="2800" dirty="0" smtClean="0"/>
              <a:t> - дети оной семьи.</a:t>
            </a:r>
          </a:p>
          <a:p>
            <a:r>
              <a:rPr lang="ru-RU" sz="2800" dirty="0" smtClean="0"/>
              <a:t>Соперничество - борьба с кем-либо в стремлении добиться той же цели и быть равного достоинства и равных результатов.</a:t>
            </a:r>
          </a:p>
          <a:p>
            <a:r>
              <a:rPr lang="ru-RU" sz="2800" dirty="0" smtClean="0"/>
              <a:t>Зависть - чувство досады, вызванное успехом и благополучием другого.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6.1 </a:t>
            </a:r>
            <a:r>
              <a:rPr lang="ru-RU" dirty="0" smtClean="0">
                <a:solidFill>
                  <a:schemeClr val="tx1"/>
                </a:solidFill>
              </a:rPr>
              <a:t>Отношения </a:t>
            </a:r>
            <a:r>
              <a:rPr lang="ru-RU" dirty="0" smtClean="0">
                <a:solidFill>
                  <a:schemeClr val="tx1"/>
                </a:solidFill>
              </a:rPr>
              <a:t>братьев и сестер в семье 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– </a:t>
            </a:r>
            <a:r>
              <a:rPr lang="ru-RU" dirty="0" smtClean="0"/>
              <a:t>семинар с элементами тренинга: «Чтобы братья были друзьями»; </a:t>
            </a:r>
            <a:endParaRPr lang="ru-RU" dirty="0" smtClean="0"/>
          </a:p>
          <a:p>
            <a:r>
              <a:rPr lang="ru-RU" dirty="0" smtClean="0"/>
              <a:t>– </a:t>
            </a:r>
            <a:r>
              <a:rPr lang="ru-RU" dirty="0" smtClean="0"/>
              <a:t>дискуссии: «Братья и сестры – откуда столько вражды»; – тематические консультации: «Взаимодействие братьев и сестер внутри семейных отношений», «Конфликты между братом и сестрой: что делать родителям и как себя вести», «Понимаем ли мы друг друга?», «Отношения между братьями и сестрами», </a:t>
            </a:r>
            <a:r>
              <a:rPr lang="ru-RU" dirty="0" smtClean="0"/>
              <a:t> </a:t>
            </a:r>
            <a:r>
              <a:rPr lang="ru-RU" dirty="0" smtClean="0"/>
              <a:t>«Взаимоотношения между братьями и сестрами (</a:t>
            </a:r>
            <a:r>
              <a:rPr lang="ru-RU" dirty="0" err="1" smtClean="0"/>
              <a:t>сиблингами</a:t>
            </a:r>
            <a:r>
              <a:rPr lang="ru-RU" dirty="0" smtClean="0"/>
              <a:t>) в семье», «Как подружить два разных мира»; </a:t>
            </a:r>
            <a:endParaRPr lang="ru-RU" dirty="0" smtClean="0"/>
          </a:p>
          <a:p>
            <a:r>
              <a:rPr lang="ru-RU" dirty="0" smtClean="0"/>
              <a:t>– </a:t>
            </a:r>
            <a:r>
              <a:rPr lang="ru-RU" dirty="0" smtClean="0"/>
              <a:t>анкетирование: «Дружна ли ваша семья?»; </a:t>
            </a:r>
            <a:endParaRPr lang="ru-RU" dirty="0" smtClean="0"/>
          </a:p>
          <a:p>
            <a:r>
              <a:rPr lang="ru-RU" dirty="0" smtClean="0"/>
              <a:t>– </a:t>
            </a:r>
            <a:r>
              <a:rPr lang="ru-RU" dirty="0" smtClean="0"/>
              <a:t>создание </a:t>
            </a:r>
            <a:r>
              <a:rPr lang="ru-RU" dirty="0" err="1" smtClean="0"/>
              <a:t>фотоисторий</a:t>
            </a:r>
            <a:r>
              <a:rPr lang="ru-RU" dirty="0" smtClean="0"/>
              <a:t> на основе цифровых повествований.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Рекомендуемые формы и темы просвещения родителей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508848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Эффективные средства преодоления сиблинговой конкуренции и конфликтности такие как: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Поколение – общность людей, которые объединены границами возраста и общими условиями становления в конкретный период истории. </a:t>
            </a:r>
          </a:p>
          <a:p>
            <a:r>
              <a:rPr lang="ru-RU" dirty="0" smtClean="0"/>
              <a:t>Прародители – общее название для бабушек и дедушек. Предшествующее поколение традиционно называют прародителями.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Многопоколенная</a:t>
            </a:r>
            <a:r>
              <a:rPr lang="ru-RU" dirty="0" smtClean="0"/>
              <a:t> семья – </a:t>
            </a:r>
            <a:r>
              <a:rPr lang="ru-RU" dirty="0" err="1" smtClean="0"/>
              <a:t>семья</a:t>
            </a:r>
            <a:r>
              <a:rPr lang="ru-RU" dirty="0" smtClean="0"/>
              <a:t>, в которой совместно проживает несколько поколений (например, прародители, родители, дети).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6.2 Дедушки и бабушки в жизни ребёнка 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Наказание – мера воспитательного воздействия, применяемая к ребенку за какую-либо вину или проступок, метод торможения негативных проявлений ребенка с помощью отрицательной оценки его поведения. </a:t>
            </a:r>
          </a:p>
          <a:p>
            <a:r>
              <a:rPr lang="ru-RU" dirty="0" smtClean="0"/>
              <a:t>Поощрение – мера педагогического воздействия, выражающая положительную оценку педагогами или родителями поведения и деятельности детей и побуждающая их к дальнейшим успехам.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6.3 Поощрения и наказания в семье.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332656"/>
          <a:ext cx="8291264" cy="5835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2800" dirty="0" smtClean="0"/>
              <a:t>Развод – официальное прекращение (расторжение) действительного брака между живыми супругами. </a:t>
            </a:r>
          </a:p>
          <a:p>
            <a:r>
              <a:rPr lang="ru-RU" sz="2800" dirty="0" smtClean="0"/>
              <a:t>Повторный брак – </a:t>
            </a:r>
            <a:r>
              <a:rPr lang="ru-RU" sz="2800" dirty="0" err="1" smtClean="0"/>
              <a:t>брак</a:t>
            </a:r>
            <a:r>
              <a:rPr lang="ru-RU" sz="2800" dirty="0" smtClean="0"/>
              <a:t>, который вступает в силу после прекращения предыдущего брачного союза, например, в результате развода или вдовства. </a:t>
            </a:r>
          </a:p>
          <a:p>
            <a:r>
              <a:rPr lang="ru-RU" sz="2800" dirty="0" smtClean="0"/>
              <a:t>Психосоматические проявления – болезни, расстройства и симптомы, которые возникают у детей из-за психического состояния, вызванного в данном случае разводом родителей.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6.4 Развод в семье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476672"/>
          <a:ext cx="8229600" cy="5619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29</TotalTime>
  <Words>955</Words>
  <Application>Microsoft Office PowerPoint</Application>
  <PresentationFormat>Экран (4:3)</PresentationFormat>
  <Paragraphs>83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Бумажная</vt:lpstr>
      <vt:lpstr>Взаимоотношения в семье </vt:lpstr>
      <vt:lpstr>6.1 Отношения братьев и сестер в семье </vt:lpstr>
      <vt:lpstr>Рекомендуемые формы и темы просвещения родителей</vt:lpstr>
      <vt:lpstr>Эффективные средства преодоления сиблинговой конкуренции и конфликтности такие как: </vt:lpstr>
      <vt:lpstr>6.2 Дедушки и бабушки в жизни ребёнка </vt:lpstr>
      <vt:lpstr>6.3 Поощрения и наказания в семье.</vt:lpstr>
      <vt:lpstr>Слайд 7</vt:lpstr>
      <vt:lpstr>6.4 Развод в семье</vt:lpstr>
      <vt:lpstr>Слайд 9</vt:lpstr>
      <vt:lpstr>6.5 Тревожность и страхи дошкольников</vt:lpstr>
      <vt:lpstr>Слайд 11</vt:lpstr>
      <vt:lpstr>Слайд 12</vt:lpstr>
      <vt:lpstr>Пункт 6.6 Болезни и смерть близких людей.</vt:lpstr>
      <vt:lpstr> . К патологическим симптомы у ребёнка : 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Взаимоотношения в семье</dc:title>
  <dc:creator>book</dc:creator>
  <cp:lastModifiedBy>book</cp:lastModifiedBy>
  <cp:revision>4</cp:revision>
  <dcterms:created xsi:type="dcterms:W3CDTF">2025-10-28T14:16:48Z</dcterms:created>
  <dcterms:modified xsi:type="dcterms:W3CDTF">2025-10-28T16:26:46Z</dcterms:modified>
</cp:coreProperties>
</file>